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019" r:id="rId1"/>
  </p:sldMasterIdLst>
  <p:notesMasterIdLst>
    <p:notesMasterId r:id="rId23"/>
  </p:notesMasterIdLst>
  <p:sldIdLst>
    <p:sldId id="308" r:id="rId2"/>
    <p:sldId id="266" r:id="rId3"/>
    <p:sldId id="662" r:id="rId4"/>
    <p:sldId id="263" r:id="rId5"/>
    <p:sldId id="264" r:id="rId6"/>
    <p:sldId id="337" r:id="rId7"/>
    <p:sldId id="666" r:id="rId8"/>
    <p:sldId id="269" r:id="rId9"/>
    <p:sldId id="667" r:id="rId10"/>
    <p:sldId id="668" r:id="rId11"/>
    <p:sldId id="289" r:id="rId12"/>
    <p:sldId id="412" r:id="rId13"/>
    <p:sldId id="274" r:id="rId14"/>
    <p:sldId id="675" r:id="rId15"/>
    <p:sldId id="674" r:id="rId16"/>
    <p:sldId id="287" r:id="rId17"/>
    <p:sldId id="663" r:id="rId18"/>
    <p:sldId id="271" r:id="rId19"/>
    <p:sldId id="671" r:id="rId20"/>
    <p:sldId id="676" r:id="rId21"/>
    <p:sldId id="655" r:id="rId22"/>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0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C1F351-07B5-4369-95E3-43A4B57E2990}" v="58" dt="2024-10-22T17:30:31.99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94694"/>
  </p:normalViewPr>
  <p:slideViewPr>
    <p:cSldViewPr snapToGrid="0" snapToObjects="1">
      <p:cViewPr varScale="1">
        <p:scale>
          <a:sx n="39" d="100"/>
          <a:sy n="39" d="100"/>
        </p:scale>
        <p:origin x="1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hul Amin Sharif" userId="7c75daea3b4edf38" providerId="LiveId" clId="{FCC1F351-07B5-4369-95E3-43A4B57E2990}"/>
    <pc:docChg chg="undo custSel addSld delSld modSld">
      <pc:chgData name="Ruhul Amin Sharif" userId="7c75daea3b4edf38" providerId="LiveId" clId="{FCC1F351-07B5-4369-95E3-43A4B57E2990}" dt="2024-10-23T05:33:03.338" v="1749" actId="47"/>
      <pc:docMkLst>
        <pc:docMk/>
      </pc:docMkLst>
      <pc:sldChg chg="modSp mod">
        <pc:chgData name="Ruhul Amin Sharif" userId="7c75daea3b4edf38" providerId="LiveId" clId="{FCC1F351-07B5-4369-95E3-43A4B57E2990}" dt="2024-10-22T23:43:38.035" v="1743" actId="1036"/>
        <pc:sldMkLst>
          <pc:docMk/>
          <pc:sldMk cId="0" sldId="263"/>
        </pc:sldMkLst>
        <pc:picChg chg="mod">
          <ac:chgData name="Ruhul Amin Sharif" userId="7c75daea3b4edf38" providerId="LiveId" clId="{FCC1F351-07B5-4369-95E3-43A4B57E2990}" dt="2024-10-22T23:43:38.035" v="1743" actId="1036"/>
          <ac:picMkLst>
            <pc:docMk/>
            <pc:sldMk cId="0" sldId="263"/>
            <ac:picMk id="1918" creationId="{00000000-0000-0000-0000-000000000000}"/>
          </ac:picMkLst>
        </pc:picChg>
      </pc:sldChg>
      <pc:sldChg chg="modSp mod">
        <pc:chgData name="Ruhul Amin Sharif" userId="7c75daea3b4edf38" providerId="LiveId" clId="{FCC1F351-07B5-4369-95E3-43A4B57E2990}" dt="2024-10-22T15:58:16.950" v="97" actId="20577"/>
        <pc:sldMkLst>
          <pc:docMk/>
          <pc:sldMk cId="0" sldId="266"/>
        </pc:sldMkLst>
        <pc:spChg chg="mod">
          <ac:chgData name="Ruhul Amin Sharif" userId="7c75daea3b4edf38" providerId="LiveId" clId="{FCC1F351-07B5-4369-95E3-43A4B57E2990}" dt="2024-10-22T15:58:10.360" v="91" actId="20577"/>
          <ac:spMkLst>
            <pc:docMk/>
            <pc:sldMk cId="0" sldId="266"/>
            <ac:spMk id="10" creationId="{E03EF731-CC38-BA39-7843-C6D698E56341}"/>
          </ac:spMkLst>
        </pc:spChg>
        <pc:spChg chg="mod">
          <ac:chgData name="Ruhul Amin Sharif" userId="7c75daea3b4edf38" providerId="LiveId" clId="{FCC1F351-07B5-4369-95E3-43A4B57E2990}" dt="2024-10-22T15:58:16.950" v="97" actId="20577"/>
          <ac:spMkLst>
            <pc:docMk/>
            <pc:sldMk cId="0" sldId="266"/>
            <ac:spMk id="13" creationId="{050F9F63-FEDC-8CDB-9737-E46676797196}"/>
          </ac:spMkLst>
        </pc:spChg>
      </pc:sldChg>
      <pc:sldChg chg="addSp delSp modSp del mod">
        <pc:chgData name="Ruhul Amin Sharif" userId="7c75daea3b4edf38" providerId="LiveId" clId="{FCC1F351-07B5-4369-95E3-43A4B57E2990}" dt="2024-10-22T17:24:02.789" v="1455" actId="47"/>
        <pc:sldMkLst>
          <pc:docMk/>
          <pc:sldMk cId="0" sldId="336"/>
        </pc:sldMkLst>
        <pc:graphicFrameChg chg="add del mod modGraphic">
          <ac:chgData name="Ruhul Amin Sharif" userId="7c75daea3b4edf38" providerId="LiveId" clId="{FCC1F351-07B5-4369-95E3-43A4B57E2990}" dt="2024-10-22T17:09:07.119" v="972" actId="478"/>
          <ac:graphicFrameMkLst>
            <pc:docMk/>
            <pc:sldMk cId="0" sldId="336"/>
            <ac:graphicFrameMk id="3" creationId="{0016168F-9C97-9D04-23FE-152FCB0FD935}"/>
          </ac:graphicFrameMkLst>
        </pc:graphicFrameChg>
        <pc:picChg chg="add del mod">
          <ac:chgData name="Ruhul Amin Sharif" userId="7c75daea3b4edf38" providerId="LiveId" clId="{FCC1F351-07B5-4369-95E3-43A4B57E2990}" dt="2024-10-22T15:53:09.388" v="1" actId="34307"/>
          <ac:picMkLst>
            <pc:docMk/>
            <pc:sldMk cId="0" sldId="336"/>
            <ac:picMk id="2" creationId="{135A8B2B-E5D1-C4F1-2D24-A437FB91999C}"/>
          </ac:picMkLst>
        </pc:picChg>
      </pc:sldChg>
      <pc:sldChg chg="modNotesTx">
        <pc:chgData name="Ruhul Amin Sharif" userId="7c75daea3b4edf38" providerId="LiveId" clId="{FCC1F351-07B5-4369-95E3-43A4B57E2990}" dt="2024-10-22T23:50:59.501" v="1747" actId="20577"/>
        <pc:sldMkLst>
          <pc:docMk/>
          <pc:sldMk cId="0" sldId="412"/>
        </pc:sldMkLst>
      </pc:sldChg>
      <pc:sldChg chg="addSp delSp modSp add mod modAnim">
        <pc:chgData name="Ruhul Amin Sharif" userId="7c75daea3b4edf38" providerId="LiveId" clId="{FCC1F351-07B5-4369-95E3-43A4B57E2990}" dt="2024-10-22T17:35:27.938" v="1742" actId="207"/>
        <pc:sldMkLst>
          <pc:docMk/>
          <pc:sldMk cId="3692789511" sldId="676"/>
        </pc:sldMkLst>
        <pc:spChg chg="add del mod">
          <ac:chgData name="Ruhul Amin Sharif" userId="7c75daea3b4edf38" providerId="LiveId" clId="{FCC1F351-07B5-4369-95E3-43A4B57E2990}" dt="2024-10-22T17:24:00.161" v="1454" actId="478"/>
          <ac:spMkLst>
            <pc:docMk/>
            <pc:sldMk cId="3692789511" sldId="676"/>
            <ac:spMk id="2" creationId="{85542B8D-BD93-4BD8-4458-39FC16F21F00}"/>
          </ac:spMkLst>
        </pc:spChg>
        <pc:spChg chg="add mod">
          <ac:chgData name="Ruhul Amin Sharif" userId="7c75daea3b4edf38" providerId="LiveId" clId="{FCC1F351-07B5-4369-95E3-43A4B57E2990}" dt="2024-10-22T17:23:30.325" v="1398" actId="1035"/>
          <ac:spMkLst>
            <pc:docMk/>
            <pc:sldMk cId="3692789511" sldId="676"/>
            <ac:spMk id="4" creationId="{885AB72F-EA84-507D-C1C5-70D1B1494954}"/>
          </ac:spMkLst>
        </pc:spChg>
        <pc:spChg chg="add mod">
          <ac:chgData name="Ruhul Amin Sharif" userId="7c75daea3b4edf38" providerId="LiveId" clId="{FCC1F351-07B5-4369-95E3-43A4B57E2990}" dt="2024-10-22T17:23:54.048" v="1452" actId="20577"/>
          <ac:spMkLst>
            <pc:docMk/>
            <pc:sldMk cId="3692789511" sldId="676"/>
            <ac:spMk id="5" creationId="{856D2F31-8EAE-0FCB-3CAF-70A381FE4F62}"/>
          </ac:spMkLst>
        </pc:spChg>
        <pc:graphicFrameChg chg="mod modGraphic">
          <ac:chgData name="Ruhul Amin Sharif" userId="7c75daea3b4edf38" providerId="LiveId" clId="{FCC1F351-07B5-4369-95E3-43A4B57E2990}" dt="2024-10-22T17:35:27.938" v="1742" actId="207"/>
          <ac:graphicFrameMkLst>
            <pc:docMk/>
            <pc:sldMk cId="3692789511" sldId="676"/>
            <ac:graphicFrameMk id="3" creationId="{0016168F-9C97-9D04-23FE-152FCB0FD935}"/>
          </ac:graphicFrameMkLst>
        </pc:graphicFrameChg>
        <pc:picChg chg="add del">
          <ac:chgData name="Ruhul Amin Sharif" userId="7c75daea3b4edf38" providerId="LiveId" clId="{FCC1F351-07B5-4369-95E3-43A4B57E2990}" dt="2024-10-22T17:28:49.380" v="1501" actId="22"/>
          <ac:picMkLst>
            <pc:docMk/>
            <pc:sldMk cId="3692789511" sldId="676"/>
            <ac:picMk id="7" creationId="{C9646A8E-FBA3-3039-D804-89CBD04BE84C}"/>
          </ac:picMkLst>
        </pc:picChg>
      </pc:sldChg>
      <pc:sldChg chg="new del">
        <pc:chgData name="Ruhul Amin Sharif" userId="7c75daea3b4edf38" providerId="LiveId" clId="{FCC1F351-07B5-4369-95E3-43A4B57E2990}" dt="2024-10-23T05:33:03.338" v="1749" actId="47"/>
        <pc:sldMkLst>
          <pc:docMk/>
          <pc:sldMk cId="1129084372" sldId="6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7" name="Shape 17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728" name="Shape 17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17999"/>
              </a:lnSpc>
            </a:pPr>
            <a:endParaRPr lang="en-BD" dirty="0"/>
          </a:p>
        </p:txBody>
      </p:sp>
    </p:spTree>
    <p:extLst>
      <p:ext uri="{BB962C8B-B14F-4D97-AF65-F5344CB8AC3E}">
        <p14:creationId xmlns:p14="http://schemas.microsoft.com/office/powerpoint/2010/main" val="12065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17999"/>
              </a:lnSpc>
            </a:pPr>
            <a:endParaRPr lang="en-BD" dirty="0"/>
          </a:p>
        </p:txBody>
      </p:sp>
    </p:spTree>
    <p:extLst>
      <p:ext uri="{BB962C8B-B14F-4D97-AF65-F5344CB8AC3E}">
        <p14:creationId xmlns:p14="http://schemas.microsoft.com/office/powerpoint/2010/main" val="216948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0">
              <a:spcBef>
                <a:spcPts val="0"/>
              </a:spcBef>
              <a:spcAft>
                <a:spcPts val="0"/>
              </a:spcAft>
            </a:pPr>
            <a:endParaRPr lang="en-US" b="0" dirty="0">
              <a:effectLst/>
            </a:endParaRPr>
          </a:p>
        </p:txBody>
      </p:sp>
    </p:spTree>
    <p:extLst>
      <p:ext uri="{BB962C8B-B14F-4D97-AF65-F5344CB8AC3E}">
        <p14:creationId xmlns:p14="http://schemas.microsoft.com/office/powerpoint/2010/main" val="3895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8485702"/>
            <a:ext cx="17936168" cy="55188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3432" y="8487690"/>
            <a:ext cx="6154216" cy="553880"/>
          </a:xfrm>
          <a:prstGeom prst="rect">
            <a:avLst/>
          </a:prstGeom>
        </p:spPr>
      </p:pic>
      <p:sp>
        <p:nvSpPr>
          <p:cNvPr id="9" name="Rectangle 8"/>
          <p:cNvSpPr/>
          <p:nvPr/>
        </p:nvSpPr>
        <p:spPr bwMode="ltGray">
          <a:xfrm>
            <a:off x="1" y="5180156"/>
            <a:ext cx="17936170" cy="332066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8223431" y="5180156"/>
            <a:ext cx="6154218" cy="3320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60644" y="5467418"/>
            <a:ext cx="16288268" cy="2746140"/>
          </a:xfrm>
        </p:spPr>
        <p:txBody>
          <a:bodyPr anchor="b">
            <a:noAutofit/>
          </a:bodyPr>
          <a:lstStyle>
            <a:lvl1pPr algn="r">
              <a:defRPr sz="10800"/>
            </a:lvl1pPr>
          </a:lstStyle>
          <a:p>
            <a:r>
              <a:rPr lang="en-GB"/>
              <a:t>Click to edit Master title style</a:t>
            </a:r>
            <a:endParaRPr lang="en-US" dirty="0"/>
          </a:p>
        </p:txBody>
      </p:sp>
      <p:sp>
        <p:nvSpPr>
          <p:cNvPr id="3" name="Subtitle 2"/>
          <p:cNvSpPr>
            <a:spLocks noGrp="1"/>
          </p:cNvSpPr>
          <p:nvPr>
            <p:ph type="subTitle" idx="1"/>
          </p:nvPr>
        </p:nvSpPr>
        <p:spPr>
          <a:xfrm>
            <a:off x="1360644" y="8788079"/>
            <a:ext cx="16288268" cy="2235374"/>
          </a:xfrm>
        </p:spPr>
        <p:txBody>
          <a:bodyPr>
            <a:normAutofit/>
          </a:bodyPr>
          <a:lstStyle>
            <a:lvl1pPr marL="0" indent="0" algn="r">
              <a:buNone/>
              <a:defRPr sz="4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8510692" y="5500674"/>
            <a:ext cx="2343776" cy="2712884"/>
          </a:xfrm>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42591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857256"/>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11859244"/>
            <a:ext cx="3205994" cy="288540"/>
          </a:xfrm>
          <a:prstGeom prst="rect">
            <a:avLst/>
          </a:prstGeom>
        </p:spPr>
      </p:pic>
      <p:sp>
        <p:nvSpPr>
          <p:cNvPr id="10" name="Rectangle 9"/>
          <p:cNvSpPr/>
          <p:nvPr/>
        </p:nvSpPr>
        <p:spPr bwMode="ltGray">
          <a:xfrm>
            <a:off x="0" y="9135976"/>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913597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5" y="9423233"/>
            <a:ext cx="19227718" cy="906102"/>
          </a:xfrm>
        </p:spPr>
        <p:txBody>
          <a:bodyPr anchor="b">
            <a:normAutofit/>
          </a:bodyPr>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60645" y="1219195"/>
            <a:ext cx="19227718" cy="7179150"/>
          </a:xfrm>
          <a:noFill/>
          <a:ln>
            <a:noFill/>
          </a:ln>
          <a:effectLst>
            <a:outerShdw blurRad="76200" dist="63500" dir="5040000" algn="tl" rotWithShape="0">
              <a:srgbClr val="000000">
                <a:alpha val="41000"/>
              </a:srgbClr>
            </a:outerShdw>
          </a:effectLst>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GB"/>
              <a:t>Click icon to add picture</a:t>
            </a:r>
            <a:endParaRPr lang="en-US" dirty="0"/>
          </a:p>
        </p:txBody>
      </p:sp>
      <p:sp>
        <p:nvSpPr>
          <p:cNvPr id="4" name="Text Placeholder 3"/>
          <p:cNvSpPr>
            <a:spLocks noGrp="1"/>
          </p:cNvSpPr>
          <p:nvPr>
            <p:ph type="body" sz="half" idx="2"/>
          </p:nvPr>
        </p:nvSpPr>
        <p:spPr>
          <a:xfrm>
            <a:off x="1360638" y="10339167"/>
            <a:ext cx="19227724" cy="1245942"/>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21458911" y="9422619"/>
            <a:ext cx="2308302" cy="2181578"/>
          </a:xfrm>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404704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857256"/>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11859244"/>
            <a:ext cx="3205994" cy="288540"/>
          </a:xfrm>
          <a:prstGeom prst="rect">
            <a:avLst/>
          </a:prstGeom>
        </p:spPr>
      </p:pic>
      <p:sp>
        <p:nvSpPr>
          <p:cNvPr id="10" name="Rectangle 9"/>
          <p:cNvSpPr/>
          <p:nvPr/>
        </p:nvSpPr>
        <p:spPr bwMode="ltGray">
          <a:xfrm>
            <a:off x="0" y="9135976"/>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913597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4" y="1219194"/>
            <a:ext cx="19227716" cy="7185500"/>
          </a:xfrm>
        </p:spPr>
        <p:txBody>
          <a:bodyPr anchor="ctr"/>
          <a:lstStyle>
            <a:lvl1pPr>
              <a:defRPr sz="6400"/>
            </a:lvl1pPr>
          </a:lstStyle>
          <a:p>
            <a:r>
              <a:rPr lang="en-GB"/>
              <a:t>Click to edit Master title style</a:t>
            </a:r>
            <a:endParaRPr lang="en-US" dirty="0"/>
          </a:p>
        </p:txBody>
      </p:sp>
      <p:sp>
        <p:nvSpPr>
          <p:cNvPr id="4" name="Text Placeholder 3"/>
          <p:cNvSpPr>
            <a:spLocks noGrp="1"/>
          </p:cNvSpPr>
          <p:nvPr>
            <p:ph type="body" sz="half" idx="2"/>
          </p:nvPr>
        </p:nvSpPr>
        <p:spPr>
          <a:xfrm>
            <a:off x="1360645" y="9423231"/>
            <a:ext cx="19227718" cy="2181578"/>
          </a:xfrm>
        </p:spPr>
        <p:txBody>
          <a:bodyPr anchor="ct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21458911" y="9423231"/>
            <a:ext cx="2308302" cy="2181578"/>
          </a:xfrm>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2472466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857256"/>
            <a:ext cx="20875624" cy="642328"/>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11859244"/>
            <a:ext cx="3205994" cy="288540"/>
          </a:xfrm>
          <a:prstGeom prst="rect">
            <a:avLst/>
          </a:prstGeom>
        </p:spPr>
      </p:pic>
      <p:sp>
        <p:nvSpPr>
          <p:cNvPr id="14" name="Rectangle 13"/>
          <p:cNvSpPr/>
          <p:nvPr/>
        </p:nvSpPr>
        <p:spPr bwMode="ltGray">
          <a:xfrm>
            <a:off x="0" y="9135976"/>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21171655" y="913597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55713" y="1219197"/>
            <a:ext cx="17437754" cy="6072122"/>
          </a:xfrm>
        </p:spPr>
        <p:txBody>
          <a:bodyPr anchor="ctr"/>
          <a:lstStyle>
            <a:lvl1pPr>
              <a:defRPr sz="6400"/>
            </a:lvl1pPr>
          </a:lstStyle>
          <a:p>
            <a:r>
              <a:rPr lang="en-GB"/>
              <a:t>Click to edit Master title style</a:t>
            </a:r>
            <a:endParaRPr lang="en-US" dirty="0"/>
          </a:p>
        </p:txBody>
      </p:sp>
      <p:sp>
        <p:nvSpPr>
          <p:cNvPr id="12" name="Text Placeholder 3"/>
          <p:cNvSpPr>
            <a:spLocks noGrp="1"/>
          </p:cNvSpPr>
          <p:nvPr>
            <p:ph type="body" sz="half" idx="13"/>
          </p:nvPr>
        </p:nvSpPr>
        <p:spPr>
          <a:xfrm>
            <a:off x="2804577" y="7306758"/>
            <a:ext cx="16313158" cy="1097936"/>
          </a:xfrm>
        </p:spPr>
        <p:txBody>
          <a:bodyPr anchor="t">
            <a:normAutofit/>
          </a:bodyPr>
          <a:lstStyle>
            <a:lvl1pPr marL="0" indent="0">
              <a:buNone/>
              <a:defRPr sz="28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4" name="Text Placeholder 3"/>
          <p:cNvSpPr>
            <a:spLocks noGrp="1"/>
          </p:cNvSpPr>
          <p:nvPr>
            <p:ph type="body" sz="half" idx="2"/>
          </p:nvPr>
        </p:nvSpPr>
        <p:spPr>
          <a:xfrm>
            <a:off x="1360645" y="9423231"/>
            <a:ext cx="19227718" cy="2181578"/>
          </a:xfrm>
        </p:spPr>
        <p:txBody>
          <a:bodyPr anchor="ctr">
            <a:normAutofit/>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21458911" y="9419851"/>
            <a:ext cx="2308302" cy="2181578"/>
          </a:xfrm>
        </p:spPr>
        <p:txBody>
          <a:bodyPr/>
          <a:lstStyle/>
          <a:p>
            <a:fld id="{86CB4B4D-7CA3-9044-876B-883B54F8677D}" type="slidenum">
              <a:rPr lang="en-BD" smtClean="0"/>
              <a:t>‹#›</a:t>
            </a:fld>
            <a:endParaRPr lang="en-BD"/>
          </a:p>
        </p:txBody>
      </p:sp>
      <p:sp>
        <p:nvSpPr>
          <p:cNvPr id="16" name="TextBox 15"/>
          <p:cNvSpPr txBox="1"/>
          <p:nvPr/>
        </p:nvSpPr>
        <p:spPr>
          <a:xfrm>
            <a:off x="1167144" y="1496232"/>
            <a:ext cx="1219200" cy="1169552"/>
          </a:xfrm>
          <a:prstGeom prst="rect">
            <a:avLst/>
          </a:prstGeom>
        </p:spPr>
        <p:txBody>
          <a:bodyPr vert="horz" lIns="182880" tIns="91440" rIns="182880" bIns="9144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4400" dirty="0">
                <a:solidFill>
                  <a:schemeClr val="tx1"/>
                </a:solidFill>
                <a:effectLst/>
              </a:rPr>
              <a:t>“</a:t>
            </a:r>
          </a:p>
        </p:txBody>
      </p:sp>
      <p:sp>
        <p:nvSpPr>
          <p:cNvPr id="17" name="TextBox 16"/>
          <p:cNvSpPr txBox="1"/>
          <p:nvPr/>
        </p:nvSpPr>
        <p:spPr>
          <a:xfrm>
            <a:off x="19325618" y="6067048"/>
            <a:ext cx="1219200" cy="1169552"/>
          </a:xfrm>
          <a:prstGeom prst="rect">
            <a:avLst/>
          </a:prstGeom>
        </p:spPr>
        <p:txBody>
          <a:bodyPr vert="horz" lIns="182880" tIns="91440" rIns="182880" bIns="9144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4400" dirty="0">
                <a:solidFill>
                  <a:schemeClr val="tx1"/>
                </a:solidFill>
                <a:effectLst/>
              </a:rPr>
              <a:t>”</a:t>
            </a:r>
          </a:p>
        </p:txBody>
      </p:sp>
    </p:spTree>
    <p:extLst>
      <p:ext uri="{BB962C8B-B14F-4D97-AF65-F5344CB8AC3E}">
        <p14:creationId xmlns:p14="http://schemas.microsoft.com/office/powerpoint/2010/main" val="2511380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857256"/>
            <a:ext cx="20875624" cy="642328"/>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11859244"/>
            <a:ext cx="3205994" cy="288540"/>
          </a:xfrm>
          <a:prstGeom prst="rect">
            <a:avLst/>
          </a:prstGeom>
        </p:spPr>
      </p:pic>
      <p:sp>
        <p:nvSpPr>
          <p:cNvPr id="11" name="Rectangle 10"/>
          <p:cNvSpPr/>
          <p:nvPr/>
        </p:nvSpPr>
        <p:spPr bwMode="ltGray">
          <a:xfrm>
            <a:off x="0" y="9135976"/>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21171655" y="913597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38" y="9423231"/>
            <a:ext cx="19227724" cy="1177070"/>
          </a:xfrm>
        </p:spPr>
        <p:txBody>
          <a:bodyPr anchor="b"/>
          <a:lstStyle>
            <a:lvl1pPr>
              <a:defRPr sz="6400"/>
            </a:lvl1pPr>
          </a:lstStyle>
          <a:p>
            <a:r>
              <a:rPr lang="en-GB"/>
              <a:t>Click to edit Master title style</a:t>
            </a:r>
            <a:endParaRPr lang="en-US" dirty="0"/>
          </a:p>
        </p:txBody>
      </p:sp>
      <p:sp>
        <p:nvSpPr>
          <p:cNvPr id="4" name="Text Placeholder 3"/>
          <p:cNvSpPr>
            <a:spLocks noGrp="1"/>
          </p:cNvSpPr>
          <p:nvPr>
            <p:ph type="body" sz="half" idx="2"/>
          </p:nvPr>
        </p:nvSpPr>
        <p:spPr>
          <a:xfrm>
            <a:off x="1360640" y="10600299"/>
            <a:ext cx="19227724" cy="1004510"/>
          </a:xfrm>
        </p:spPr>
        <p:txBody>
          <a:bodyPr anchor="t"/>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21458911" y="9419851"/>
            <a:ext cx="2308302" cy="2181578"/>
          </a:xfrm>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1827877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6" name="Rectangle 15"/>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1338444" y="1506456"/>
            <a:ext cx="19249920" cy="2161876"/>
          </a:xfrm>
        </p:spPr>
        <p:txBody>
          <a:bodyPr/>
          <a:lstStyle/>
          <a:p>
            <a:r>
              <a:rPr lang="en-GB"/>
              <a:t>Click to edit Master title style</a:t>
            </a:r>
            <a:endParaRPr lang="en-US" dirty="0"/>
          </a:p>
        </p:txBody>
      </p:sp>
      <p:sp>
        <p:nvSpPr>
          <p:cNvPr id="7" name="Text Placeholder 2"/>
          <p:cNvSpPr>
            <a:spLocks noGrp="1"/>
          </p:cNvSpPr>
          <p:nvPr>
            <p:ph type="body" idx="1"/>
          </p:nvPr>
        </p:nvSpPr>
        <p:spPr>
          <a:xfrm>
            <a:off x="1321892" y="4673746"/>
            <a:ext cx="6140068"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8" name="Text Placeholder 3"/>
          <p:cNvSpPr>
            <a:spLocks noGrp="1"/>
          </p:cNvSpPr>
          <p:nvPr>
            <p:ph type="body" sz="half" idx="15"/>
          </p:nvPr>
        </p:nvSpPr>
        <p:spPr>
          <a:xfrm>
            <a:off x="1360644" y="6045347"/>
            <a:ext cx="6099404" cy="5827026"/>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GB"/>
              <a:t>Click to edit Master text styles</a:t>
            </a:r>
          </a:p>
        </p:txBody>
      </p:sp>
      <p:sp>
        <p:nvSpPr>
          <p:cNvPr id="9" name="Text Placeholder 4"/>
          <p:cNvSpPr>
            <a:spLocks noGrp="1"/>
          </p:cNvSpPr>
          <p:nvPr>
            <p:ph type="body" sz="quarter" idx="3"/>
          </p:nvPr>
        </p:nvSpPr>
        <p:spPr>
          <a:xfrm>
            <a:off x="7912050" y="4673746"/>
            <a:ext cx="612648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10" name="Text Placeholder 3"/>
          <p:cNvSpPr>
            <a:spLocks noGrp="1"/>
          </p:cNvSpPr>
          <p:nvPr>
            <p:ph type="body" sz="half" idx="16"/>
          </p:nvPr>
        </p:nvSpPr>
        <p:spPr>
          <a:xfrm>
            <a:off x="7890940" y="6045347"/>
            <a:ext cx="6126480" cy="5827026"/>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GB"/>
              <a:t>Click to edit Master text styles</a:t>
            </a:r>
          </a:p>
        </p:txBody>
      </p:sp>
      <p:sp>
        <p:nvSpPr>
          <p:cNvPr id="11" name="Text Placeholder 4"/>
          <p:cNvSpPr>
            <a:spLocks noGrp="1"/>
          </p:cNvSpPr>
          <p:nvPr>
            <p:ph type="body" sz="quarter" idx="13"/>
          </p:nvPr>
        </p:nvSpPr>
        <p:spPr>
          <a:xfrm>
            <a:off x="14448313" y="4673746"/>
            <a:ext cx="614005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12" name="Text Placeholder 3"/>
          <p:cNvSpPr>
            <a:spLocks noGrp="1"/>
          </p:cNvSpPr>
          <p:nvPr>
            <p:ph type="body" sz="half" idx="17"/>
          </p:nvPr>
        </p:nvSpPr>
        <p:spPr>
          <a:xfrm>
            <a:off x="14448313" y="6045347"/>
            <a:ext cx="6140050" cy="5827026"/>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2542509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7" name="Rectangle 16"/>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1360644" y="1506456"/>
            <a:ext cx="19227720" cy="2161876"/>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360637" y="8595006"/>
            <a:ext cx="609941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20" name="Picture Placeholder 2"/>
          <p:cNvSpPr>
            <a:spLocks noGrp="1" noChangeAspect="1"/>
          </p:cNvSpPr>
          <p:nvPr>
            <p:ph type="pic" idx="15"/>
          </p:nvPr>
        </p:nvSpPr>
        <p:spPr>
          <a:xfrm>
            <a:off x="1360637" y="4673746"/>
            <a:ext cx="6099410" cy="3048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GB"/>
              <a:t>Click icon to add picture</a:t>
            </a:r>
            <a:endParaRPr lang="en-US" dirty="0"/>
          </a:p>
        </p:txBody>
      </p:sp>
      <p:sp>
        <p:nvSpPr>
          <p:cNvPr id="21" name="Text Placeholder 3"/>
          <p:cNvSpPr>
            <a:spLocks noGrp="1"/>
          </p:cNvSpPr>
          <p:nvPr>
            <p:ph type="body" sz="half" idx="18"/>
          </p:nvPr>
        </p:nvSpPr>
        <p:spPr>
          <a:xfrm>
            <a:off x="1360637" y="9747530"/>
            <a:ext cx="6099410" cy="2124844"/>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GB"/>
              <a:t>Click to edit Master text styles</a:t>
            </a:r>
          </a:p>
        </p:txBody>
      </p:sp>
      <p:sp>
        <p:nvSpPr>
          <p:cNvPr id="22" name="Text Placeholder 4"/>
          <p:cNvSpPr>
            <a:spLocks noGrp="1"/>
          </p:cNvSpPr>
          <p:nvPr>
            <p:ph type="body" sz="quarter" idx="3"/>
          </p:nvPr>
        </p:nvSpPr>
        <p:spPr>
          <a:xfrm>
            <a:off x="7890942" y="8595006"/>
            <a:ext cx="612648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23" name="Picture Placeholder 2"/>
          <p:cNvSpPr>
            <a:spLocks noGrp="1" noChangeAspect="1"/>
          </p:cNvSpPr>
          <p:nvPr>
            <p:ph type="pic" idx="21"/>
          </p:nvPr>
        </p:nvSpPr>
        <p:spPr>
          <a:xfrm>
            <a:off x="7890940" y="4673746"/>
            <a:ext cx="6126480" cy="3048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GB"/>
              <a:t>Click icon to add picture</a:t>
            </a:r>
            <a:endParaRPr lang="en-US" dirty="0"/>
          </a:p>
        </p:txBody>
      </p:sp>
      <p:sp>
        <p:nvSpPr>
          <p:cNvPr id="24" name="Text Placeholder 3"/>
          <p:cNvSpPr>
            <a:spLocks noGrp="1"/>
          </p:cNvSpPr>
          <p:nvPr>
            <p:ph type="body" sz="half" idx="19"/>
          </p:nvPr>
        </p:nvSpPr>
        <p:spPr>
          <a:xfrm>
            <a:off x="7888235" y="9747528"/>
            <a:ext cx="6134594" cy="2124844"/>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GB"/>
              <a:t>Click to edit Master text styles</a:t>
            </a:r>
          </a:p>
        </p:txBody>
      </p:sp>
      <p:sp>
        <p:nvSpPr>
          <p:cNvPr id="25" name="Text Placeholder 4"/>
          <p:cNvSpPr>
            <a:spLocks noGrp="1"/>
          </p:cNvSpPr>
          <p:nvPr>
            <p:ph type="body" sz="quarter" idx="13"/>
          </p:nvPr>
        </p:nvSpPr>
        <p:spPr>
          <a:xfrm>
            <a:off x="14461357" y="8595006"/>
            <a:ext cx="612701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26" name="Picture Placeholder 2"/>
          <p:cNvSpPr>
            <a:spLocks noGrp="1" noChangeAspect="1"/>
          </p:cNvSpPr>
          <p:nvPr>
            <p:ph type="pic" idx="22"/>
          </p:nvPr>
        </p:nvSpPr>
        <p:spPr>
          <a:xfrm>
            <a:off x="14461355" y="4673746"/>
            <a:ext cx="6127010" cy="3048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GB"/>
              <a:t>Click icon to add picture</a:t>
            </a:r>
            <a:endParaRPr lang="en-US" dirty="0"/>
          </a:p>
        </p:txBody>
      </p:sp>
      <p:sp>
        <p:nvSpPr>
          <p:cNvPr id="27" name="Text Placeholder 3"/>
          <p:cNvSpPr>
            <a:spLocks noGrp="1"/>
          </p:cNvSpPr>
          <p:nvPr>
            <p:ph type="body" sz="half" idx="20"/>
          </p:nvPr>
        </p:nvSpPr>
        <p:spPr>
          <a:xfrm>
            <a:off x="14461107" y="9747524"/>
            <a:ext cx="6135126" cy="2124844"/>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1354273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9" name="Rectangle 8"/>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2287747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16232414" y="3738790"/>
            <a:ext cx="10213976"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19736405" y="1074480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20258462" y="1219194"/>
            <a:ext cx="2147604" cy="870752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60644" y="1219195"/>
            <a:ext cx="17740008" cy="1065317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3614252" y="11872375"/>
            <a:ext cx="5486400" cy="730250"/>
          </a:xfrm>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a:xfrm>
            <a:off x="1360643" y="11872377"/>
            <a:ext cx="12253610" cy="730250"/>
          </a:xfrm>
        </p:spPr>
        <p:txBody>
          <a:bodyPr/>
          <a:lstStyle/>
          <a:p>
            <a:endParaRPr lang="en-US" dirty="0"/>
          </a:p>
        </p:txBody>
      </p:sp>
      <p:sp>
        <p:nvSpPr>
          <p:cNvPr id="6" name="Slide Number Placeholder 5"/>
          <p:cNvSpPr>
            <a:spLocks noGrp="1"/>
          </p:cNvSpPr>
          <p:nvPr>
            <p:ph type="sldNum" sz="quarter" idx="12"/>
          </p:nvPr>
        </p:nvSpPr>
        <p:spPr>
          <a:xfrm>
            <a:off x="20195101" y="10797267"/>
            <a:ext cx="2308302" cy="2181578"/>
          </a:xfrm>
        </p:spPr>
        <p:txBody>
          <a:bodyPr anchor="t"/>
          <a:lstStyle>
            <a:lvl1pPr algn="ctr">
              <a:defRPr/>
            </a:lvl1pPr>
          </a:lstStyle>
          <a:p>
            <a:fld id="{86CB4B4D-7CA3-9044-876B-883B54F8677D}" type="slidenum">
              <a:rPr lang="en-BD" smtClean="0"/>
              <a:t>‹#›</a:t>
            </a:fld>
            <a:endParaRPr lang="en-BD"/>
          </a:p>
        </p:txBody>
      </p:sp>
    </p:spTree>
    <p:extLst>
      <p:ext uri="{BB962C8B-B14F-4D97-AF65-F5344CB8AC3E}">
        <p14:creationId xmlns:p14="http://schemas.microsoft.com/office/powerpoint/2010/main" val="120550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Master">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9146222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Master">
    <p:spTree>
      <p:nvGrpSpPr>
        <p:cNvPr id="1" name=""/>
        <p:cNvGrpSpPr/>
        <p:nvPr/>
      </p:nvGrpSpPr>
      <p:grpSpPr>
        <a:xfrm>
          <a:off x="0" y="0"/>
          <a:ext cx="0" cy="0"/>
          <a:chOff x="0" y="0"/>
          <a:chExt cx="0" cy="0"/>
        </a:xfrm>
      </p:grpSpPr>
      <p:sp>
        <p:nvSpPr>
          <p:cNvPr id="627" name="Insert Picture Here 2018 Darker.png"/>
          <p:cNvSpPr>
            <a:spLocks noGrp="1"/>
          </p:cNvSpPr>
          <p:nvPr>
            <p:ph type="pic" idx="21"/>
          </p:nvPr>
        </p:nvSpPr>
        <p:spPr>
          <a:xfrm>
            <a:off x="-1" y="-10"/>
            <a:ext cx="24384001" cy="13716001"/>
          </a:xfrm>
          <a:prstGeom prst="rect">
            <a:avLst/>
          </a:prstGeom>
        </p:spPr>
        <p:txBody>
          <a:bodyPr lIns="91439" tIns="45719" rIns="91439" bIns="45719">
            <a:noAutofit/>
          </a:bodyPr>
          <a:lstStyle/>
          <a:p>
            <a:endParaRPr/>
          </a:p>
        </p:txBody>
      </p:sp>
      <p:sp>
        <p:nvSpPr>
          <p:cNvPr id="628" name="Shape"/>
          <p:cNvSpPr>
            <a:spLocks noGrp="1"/>
          </p:cNvSpPr>
          <p:nvPr>
            <p:ph type="body" idx="22"/>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89" y="2000"/>
                </a:moveTo>
                <a:lnTo>
                  <a:pt x="19611" y="2000"/>
                </a:lnTo>
                <a:cubicBezTo>
                  <a:pt x="19864" y="2000"/>
                  <a:pt x="20016" y="2000"/>
                  <a:pt x="20118" y="2076"/>
                </a:cubicBezTo>
                <a:cubicBezTo>
                  <a:pt x="20264" y="2170"/>
                  <a:pt x="20380" y="2375"/>
                  <a:pt x="20433" y="2635"/>
                </a:cubicBezTo>
                <a:cubicBezTo>
                  <a:pt x="20475" y="2815"/>
                  <a:pt x="20475" y="3086"/>
                  <a:pt x="20475" y="3537"/>
                </a:cubicBezTo>
                <a:lnTo>
                  <a:pt x="20475" y="18063"/>
                </a:lnTo>
                <a:cubicBezTo>
                  <a:pt x="20475" y="18514"/>
                  <a:pt x="20475" y="18785"/>
                  <a:pt x="20433" y="18965"/>
                </a:cubicBezTo>
                <a:cubicBezTo>
                  <a:pt x="20380" y="19225"/>
                  <a:pt x="20264" y="19430"/>
                  <a:pt x="20118" y="19525"/>
                </a:cubicBezTo>
                <a:cubicBezTo>
                  <a:pt x="20016" y="19600"/>
                  <a:pt x="19864" y="19600"/>
                  <a:pt x="19611" y="19600"/>
                </a:cubicBezTo>
                <a:lnTo>
                  <a:pt x="1989" y="19600"/>
                </a:lnTo>
                <a:cubicBezTo>
                  <a:pt x="1736" y="19600"/>
                  <a:pt x="1584" y="19600"/>
                  <a:pt x="1482" y="19525"/>
                </a:cubicBezTo>
                <a:cubicBezTo>
                  <a:pt x="1336" y="19430"/>
                  <a:pt x="1221" y="19225"/>
                  <a:pt x="1168" y="18965"/>
                </a:cubicBezTo>
                <a:cubicBezTo>
                  <a:pt x="1125" y="18785"/>
                  <a:pt x="1125" y="18514"/>
                  <a:pt x="1125" y="18063"/>
                </a:cubicBezTo>
                <a:lnTo>
                  <a:pt x="1125" y="3537"/>
                </a:lnTo>
                <a:cubicBezTo>
                  <a:pt x="1125" y="3086"/>
                  <a:pt x="1125" y="2815"/>
                  <a:pt x="1168" y="2635"/>
                </a:cubicBezTo>
                <a:cubicBezTo>
                  <a:pt x="1221" y="2375"/>
                  <a:pt x="1336" y="2170"/>
                  <a:pt x="1482" y="2076"/>
                </a:cubicBezTo>
                <a:cubicBezTo>
                  <a:pt x="1584" y="2000"/>
                  <a:pt x="1736" y="2000"/>
                  <a:pt x="1989" y="2000"/>
                </a:cubicBezTo>
                <a:close/>
              </a:path>
            </a:pathLst>
          </a:custGeom>
          <a:solidFill>
            <a:srgbClr val="FFFFFF"/>
          </a:solidFill>
        </p:spPr>
        <p:txBody>
          <a:bodyPr lIns="38100" tIns="38100" rIns="38100" bIns="38100"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dirty="0"/>
          </a:p>
        </p:txBody>
      </p:sp>
      <p:sp>
        <p:nvSpPr>
          <p:cNvPr id="6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15557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7" name="Rectangle 16"/>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5732123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Master">
    <p:spTree>
      <p:nvGrpSpPr>
        <p:cNvPr id="1" name=""/>
        <p:cNvGrpSpPr/>
        <p:nvPr/>
      </p:nvGrpSpPr>
      <p:grpSpPr>
        <a:xfrm>
          <a:off x="0" y="0"/>
          <a:ext cx="0" cy="0"/>
          <a:chOff x="0" y="0"/>
          <a:chExt cx="0" cy="0"/>
        </a:xfrm>
      </p:grpSpPr>
      <p:sp>
        <p:nvSpPr>
          <p:cNvPr id="665" name="Insert Picture Here 2018 Darker.png"/>
          <p:cNvSpPr>
            <a:spLocks noGrp="1"/>
          </p:cNvSpPr>
          <p:nvPr>
            <p:ph type="pic" idx="21"/>
          </p:nvPr>
        </p:nvSpPr>
        <p:spPr>
          <a:xfrm>
            <a:off x="-1" y="-10"/>
            <a:ext cx="24384001" cy="13716001"/>
          </a:xfrm>
          <a:prstGeom prst="rect">
            <a:avLst/>
          </a:prstGeom>
        </p:spPr>
        <p:txBody>
          <a:bodyPr lIns="91439" tIns="45719" rIns="91439" bIns="45719">
            <a:noAutofit/>
          </a:bodyPr>
          <a:lstStyle/>
          <a:p>
            <a:endParaRPr/>
          </a:p>
        </p:txBody>
      </p:sp>
      <p:sp>
        <p:nvSpPr>
          <p:cNvPr id="666" name="Shape"/>
          <p:cNvSpPr>
            <a:spLocks noGrp="1"/>
          </p:cNvSpPr>
          <p:nvPr>
            <p:ph type="body" idx="22"/>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89" y="2000"/>
                </a:moveTo>
                <a:lnTo>
                  <a:pt x="19611" y="2000"/>
                </a:lnTo>
                <a:cubicBezTo>
                  <a:pt x="19864" y="2000"/>
                  <a:pt x="20016" y="2000"/>
                  <a:pt x="20118" y="2076"/>
                </a:cubicBezTo>
                <a:cubicBezTo>
                  <a:pt x="20264" y="2170"/>
                  <a:pt x="20380" y="2375"/>
                  <a:pt x="20433" y="2635"/>
                </a:cubicBezTo>
                <a:cubicBezTo>
                  <a:pt x="20475" y="2815"/>
                  <a:pt x="20475" y="3086"/>
                  <a:pt x="20475" y="3537"/>
                </a:cubicBezTo>
                <a:lnTo>
                  <a:pt x="20475" y="18063"/>
                </a:lnTo>
                <a:cubicBezTo>
                  <a:pt x="20475" y="18514"/>
                  <a:pt x="20475" y="18785"/>
                  <a:pt x="20433" y="18965"/>
                </a:cubicBezTo>
                <a:cubicBezTo>
                  <a:pt x="20380" y="19225"/>
                  <a:pt x="20264" y="19430"/>
                  <a:pt x="20118" y="19525"/>
                </a:cubicBezTo>
                <a:cubicBezTo>
                  <a:pt x="20016" y="19600"/>
                  <a:pt x="19864" y="19600"/>
                  <a:pt x="19611" y="19600"/>
                </a:cubicBezTo>
                <a:lnTo>
                  <a:pt x="1989" y="19600"/>
                </a:lnTo>
                <a:cubicBezTo>
                  <a:pt x="1736" y="19600"/>
                  <a:pt x="1584" y="19600"/>
                  <a:pt x="1482" y="19525"/>
                </a:cubicBezTo>
                <a:cubicBezTo>
                  <a:pt x="1336" y="19430"/>
                  <a:pt x="1221" y="19225"/>
                  <a:pt x="1168" y="18965"/>
                </a:cubicBezTo>
                <a:cubicBezTo>
                  <a:pt x="1125" y="18785"/>
                  <a:pt x="1125" y="18514"/>
                  <a:pt x="1125" y="18063"/>
                </a:cubicBezTo>
                <a:lnTo>
                  <a:pt x="1125" y="3537"/>
                </a:lnTo>
                <a:cubicBezTo>
                  <a:pt x="1125" y="3086"/>
                  <a:pt x="1125" y="2815"/>
                  <a:pt x="1168" y="2635"/>
                </a:cubicBezTo>
                <a:cubicBezTo>
                  <a:pt x="1221" y="2375"/>
                  <a:pt x="1336" y="2170"/>
                  <a:pt x="1482" y="2076"/>
                </a:cubicBezTo>
                <a:cubicBezTo>
                  <a:pt x="1584" y="2000"/>
                  <a:pt x="1736" y="2000"/>
                  <a:pt x="1989" y="2000"/>
                </a:cubicBezTo>
                <a:close/>
              </a:path>
            </a:pathLst>
          </a:custGeom>
          <a:solidFill>
            <a:srgbClr val="FFFFFF"/>
          </a:solidFill>
        </p:spPr>
        <p:txBody>
          <a:bodyPr lIns="38100" tIns="38100" rIns="38100" bIns="38100"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dirty="0"/>
          </a:p>
        </p:txBody>
      </p:sp>
      <p:sp>
        <p:nvSpPr>
          <p:cNvPr id="667" name="Rectangle"/>
          <p:cNvSpPr>
            <a:spLocks noGrp="1"/>
          </p:cNvSpPr>
          <p:nvPr>
            <p:ph type="body" idx="23"/>
          </p:nvPr>
        </p:nvSpPr>
        <p:spPr>
          <a:xfrm>
            <a:off x="0" y="0"/>
            <a:ext cx="12192001" cy="13716001"/>
          </a:xfrm>
          <a:prstGeom prst="rect">
            <a:avLst/>
          </a:prstGeom>
          <a:solidFill>
            <a:schemeClr val="accent1"/>
          </a:solidFill>
        </p:spPr>
        <p:txBody>
          <a:bodyPr lIns="38100" tIns="38100" rIns="38100" bIns="38100"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51554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3_Master">
    <p:spTree>
      <p:nvGrpSpPr>
        <p:cNvPr id="1" name=""/>
        <p:cNvGrpSpPr/>
        <p:nvPr/>
      </p:nvGrpSpPr>
      <p:grpSpPr>
        <a:xfrm>
          <a:off x="0" y="0"/>
          <a:ext cx="0" cy="0"/>
          <a:chOff x="0" y="0"/>
          <a:chExt cx="0" cy="0"/>
        </a:xfrm>
      </p:grpSpPr>
      <p:sp>
        <p:nvSpPr>
          <p:cNvPr id="685" name="Rectangle"/>
          <p:cNvSpPr>
            <a:spLocks noGrp="1"/>
          </p:cNvSpPr>
          <p:nvPr>
            <p:ph type="body" sz="half" idx="21"/>
          </p:nvPr>
        </p:nvSpPr>
        <p:spPr>
          <a:xfrm>
            <a:off x="0" y="4572000"/>
            <a:ext cx="24384001" cy="4572000"/>
          </a:xfrm>
          <a:prstGeom prst="rect">
            <a:avLst/>
          </a:prstGeom>
          <a:solidFill>
            <a:schemeClr val="accent1"/>
          </a:solidFill>
        </p:spPr>
        <p:txBody>
          <a:bodyPr lIns="38100" tIns="38100" rIns="38100" bIns="38100"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686" name="Insert Picture Here 2018 Darker.png"/>
          <p:cNvSpPr>
            <a:spLocks noGrp="1"/>
          </p:cNvSpPr>
          <p:nvPr>
            <p:ph type="pic" idx="22"/>
          </p:nvPr>
        </p:nvSpPr>
        <p:spPr>
          <a:xfrm>
            <a:off x="0" y="4572000"/>
            <a:ext cx="24384000" cy="13716000"/>
          </a:xfrm>
          <a:prstGeom prst="rect">
            <a:avLst/>
          </a:prstGeom>
        </p:spPr>
        <p:txBody>
          <a:bodyPr lIns="91439" tIns="45719" rIns="91439" bIns="45719">
            <a:noAutofit/>
          </a:bodyPr>
          <a:lstStyle/>
          <a:p>
            <a:endParaRPr/>
          </a:p>
        </p:txBody>
      </p:sp>
      <p:sp>
        <p:nvSpPr>
          <p:cNvPr id="6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488438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5_Master">
    <p:spTree>
      <p:nvGrpSpPr>
        <p:cNvPr id="1" name=""/>
        <p:cNvGrpSpPr/>
        <p:nvPr/>
      </p:nvGrpSpPr>
      <p:grpSpPr>
        <a:xfrm>
          <a:off x="0" y="0"/>
          <a:ext cx="0" cy="0"/>
          <a:chOff x="0" y="0"/>
          <a:chExt cx="0" cy="0"/>
        </a:xfrm>
      </p:grpSpPr>
      <p:sp>
        <p:nvSpPr>
          <p:cNvPr id="939" name="Insert Picture Here 2018 Darker.png"/>
          <p:cNvSpPr>
            <a:spLocks noGrp="1"/>
          </p:cNvSpPr>
          <p:nvPr>
            <p:ph type="pic" sz="half" idx="21"/>
          </p:nvPr>
        </p:nvSpPr>
        <p:spPr>
          <a:xfrm>
            <a:off x="12192000" y="0"/>
            <a:ext cx="12192000" cy="6858000"/>
          </a:xfrm>
          <a:prstGeom prst="rect">
            <a:avLst/>
          </a:prstGeom>
        </p:spPr>
        <p:txBody>
          <a:bodyPr lIns="91439" tIns="45719" rIns="91439" bIns="45719">
            <a:noAutofit/>
          </a:bodyPr>
          <a:lstStyle/>
          <a:p>
            <a:endParaRPr/>
          </a:p>
        </p:txBody>
      </p:sp>
      <p:sp>
        <p:nvSpPr>
          <p:cNvPr id="940" name="Insert Picture Here 2018.png"/>
          <p:cNvSpPr>
            <a:spLocks noGrp="1"/>
          </p:cNvSpPr>
          <p:nvPr>
            <p:ph type="pic" sz="half" idx="22"/>
          </p:nvPr>
        </p:nvSpPr>
        <p:spPr>
          <a:xfrm>
            <a:off x="0" y="6858000"/>
            <a:ext cx="12192000" cy="6858000"/>
          </a:xfrm>
          <a:prstGeom prst="rect">
            <a:avLst/>
          </a:prstGeom>
        </p:spPr>
        <p:txBody>
          <a:bodyPr lIns="91439" tIns="45719" rIns="91439" bIns="45719">
            <a:noAutofit/>
          </a:bodyPr>
          <a:lstStyle/>
          <a:p>
            <a:endParaRPr/>
          </a:p>
        </p:txBody>
      </p:sp>
      <p:sp>
        <p:nvSpPr>
          <p:cNvPr id="9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912973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Master">
    <p:spTree>
      <p:nvGrpSpPr>
        <p:cNvPr id="1" name=""/>
        <p:cNvGrpSpPr/>
        <p:nvPr/>
      </p:nvGrpSpPr>
      <p:grpSpPr>
        <a:xfrm>
          <a:off x="0" y="0"/>
          <a:ext cx="0" cy="0"/>
          <a:chOff x="0" y="0"/>
          <a:chExt cx="0" cy="0"/>
        </a:xfrm>
      </p:grpSpPr>
      <p:sp>
        <p:nvSpPr>
          <p:cNvPr id="979" name="Insert Picture Here 2018.png"/>
          <p:cNvSpPr>
            <a:spLocks noGrp="1"/>
          </p:cNvSpPr>
          <p:nvPr>
            <p:ph type="pic" idx="21"/>
          </p:nvPr>
        </p:nvSpPr>
        <p:spPr>
          <a:xfrm>
            <a:off x="8128016" y="0"/>
            <a:ext cx="24383968" cy="13715982"/>
          </a:xfrm>
          <a:prstGeom prst="rect">
            <a:avLst/>
          </a:prstGeom>
        </p:spPr>
        <p:txBody>
          <a:bodyPr lIns="91439" tIns="45719" rIns="91439" bIns="45719">
            <a:noAutofit/>
          </a:bodyPr>
          <a:lstStyle/>
          <a:p>
            <a:endParaRPr/>
          </a:p>
        </p:txBody>
      </p:sp>
      <p:sp>
        <p:nvSpPr>
          <p:cNvPr id="980" name="Insert Picture Here 2018 Darker.png"/>
          <p:cNvSpPr>
            <a:spLocks noGrp="1"/>
          </p:cNvSpPr>
          <p:nvPr>
            <p:ph type="pic" idx="22"/>
          </p:nvPr>
        </p:nvSpPr>
        <p:spPr>
          <a:xfrm>
            <a:off x="-8127984" y="0"/>
            <a:ext cx="24383968" cy="13715982"/>
          </a:xfrm>
          <a:prstGeom prst="rect">
            <a:avLst/>
          </a:prstGeom>
        </p:spPr>
        <p:txBody>
          <a:bodyPr lIns="91439" tIns="45719" rIns="91439" bIns="45719">
            <a:noAutofit/>
          </a:bodyPr>
          <a:lstStyle/>
          <a:p>
            <a:endParaRPr/>
          </a:p>
        </p:txBody>
      </p:sp>
      <p:sp>
        <p:nvSpPr>
          <p:cNvPr id="981" name="Shape"/>
          <p:cNvSpPr>
            <a:spLocks noGrp="1"/>
          </p:cNvSpPr>
          <p:nvPr>
            <p:ph type="body" idx="23"/>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89" y="2000"/>
                </a:moveTo>
                <a:lnTo>
                  <a:pt x="19611" y="2000"/>
                </a:lnTo>
                <a:cubicBezTo>
                  <a:pt x="19864" y="2000"/>
                  <a:pt x="20016" y="2000"/>
                  <a:pt x="20118" y="2076"/>
                </a:cubicBezTo>
                <a:cubicBezTo>
                  <a:pt x="20264" y="2170"/>
                  <a:pt x="20380" y="2375"/>
                  <a:pt x="20433" y="2635"/>
                </a:cubicBezTo>
                <a:cubicBezTo>
                  <a:pt x="20475" y="2815"/>
                  <a:pt x="20475" y="3086"/>
                  <a:pt x="20475" y="3537"/>
                </a:cubicBezTo>
                <a:lnTo>
                  <a:pt x="20475" y="18063"/>
                </a:lnTo>
                <a:cubicBezTo>
                  <a:pt x="20475" y="18514"/>
                  <a:pt x="20475" y="18785"/>
                  <a:pt x="20433" y="18965"/>
                </a:cubicBezTo>
                <a:cubicBezTo>
                  <a:pt x="20380" y="19225"/>
                  <a:pt x="20264" y="19430"/>
                  <a:pt x="20118" y="19525"/>
                </a:cubicBezTo>
                <a:cubicBezTo>
                  <a:pt x="20016" y="19600"/>
                  <a:pt x="19864" y="19600"/>
                  <a:pt x="19611" y="19600"/>
                </a:cubicBezTo>
                <a:lnTo>
                  <a:pt x="1989" y="19600"/>
                </a:lnTo>
                <a:cubicBezTo>
                  <a:pt x="1736" y="19600"/>
                  <a:pt x="1584" y="19600"/>
                  <a:pt x="1482" y="19525"/>
                </a:cubicBezTo>
                <a:cubicBezTo>
                  <a:pt x="1336" y="19430"/>
                  <a:pt x="1221" y="19225"/>
                  <a:pt x="1168" y="18965"/>
                </a:cubicBezTo>
                <a:cubicBezTo>
                  <a:pt x="1125" y="18785"/>
                  <a:pt x="1125" y="18514"/>
                  <a:pt x="1125" y="18063"/>
                </a:cubicBezTo>
                <a:lnTo>
                  <a:pt x="1125" y="3537"/>
                </a:lnTo>
                <a:cubicBezTo>
                  <a:pt x="1125" y="3086"/>
                  <a:pt x="1125" y="2815"/>
                  <a:pt x="1168" y="2635"/>
                </a:cubicBezTo>
                <a:cubicBezTo>
                  <a:pt x="1221" y="2375"/>
                  <a:pt x="1336" y="2170"/>
                  <a:pt x="1482" y="2076"/>
                </a:cubicBezTo>
                <a:cubicBezTo>
                  <a:pt x="1584" y="2000"/>
                  <a:pt x="1736" y="2000"/>
                  <a:pt x="1989" y="2000"/>
                </a:cubicBezTo>
                <a:close/>
              </a:path>
            </a:pathLst>
          </a:custGeom>
          <a:solidFill>
            <a:srgbClr val="FFFFFF"/>
          </a:solidFill>
        </p:spPr>
        <p:txBody>
          <a:bodyPr lIns="38100" tIns="38100" rIns="38100" bIns="38100"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dirty="0"/>
          </a:p>
        </p:txBody>
      </p:sp>
      <p:sp>
        <p:nvSpPr>
          <p:cNvPr id="982" name="Rectangle"/>
          <p:cNvSpPr>
            <a:spLocks noGrp="1"/>
          </p:cNvSpPr>
          <p:nvPr>
            <p:ph type="body" sz="half" idx="24"/>
          </p:nvPr>
        </p:nvSpPr>
        <p:spPr>
          <a:xfrm>
            <a:off x="8128000" y="0"/>
            <a:ext cx="8128000" cy="13716000"/>
          </a:xfrm>
          <a:prstGeom prst="rect">
            <a:avLst/>
          </a:prstGeom>
          <a:solidFill>
            <a:schemeClr val="accent1"/>
          </a:solidFill>
        </p:spPr>
        <p:txBody>
          <a:bodyPr lIns="38100" tIns="38100" rIns="38100" bIns="38100"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9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601449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8173814"/>
            <a:ext cx="20875624" cy="642328"/>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49" y="8175802"/>
            <a:ext cx="3205994" cy="288540"/>
          </a:xfrm>
          <a:prstGeom prst="rect">
            <a:avLst/>
          </a:prstGeom>
        </p:spPr>
      </p:pic>
      <p:sp>
        <p:nvSpPr>
          <p:cNvPr id="9" name="Rectangle 8"/>
          <p:cNvSpPr/>
          <p:nvPr/>
        </p:nvSpPr>
        <p:spPr bwMode="ltGray">
          <a:xfrm>
            <a:off x="-4" y="5452534"/>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21171651" y="5452534"/>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4" y="5739790"/>
            <a:ext cx="19227720" cy="2181576"/>
          </a:xfrm>
        </p:spPr>
        <p:txBody>
          <a:bodyPr anchor="ctr">
            <a:normAutofit/>
          </a:bodyPr>
          <a:lstStyle>
            <a:lvl1pPr algn="r">
              <a:defRPr sz="7200"/>
            </a:lvl1pPr>
          </a:lstStyle>
          <a:p>
            <a:r>
              <a:rPr lang="en-GB"/>
              <a:t>Click to edit Master title style</a:t>
            </a:r>
            <a:endParaRPr lang="en-US" dirty="0"/>
          </a:p>
        </p:txBody>
      </p:sp>
      <p:sp>
        <p:nvSpPr>
          <p:cNvPr id="3" name="Text Placeholder 2"/>
          <p:cNvSpPr>
            <a:spLocks noGrp="1"/>
          </p:cNvSpPr>
          <p:nvPr>
            <p:ph type="body" idx="1"/>
          </p:nvPr>
        </p:nvSpPr>
        <p:spPr>
          <a:xfrm>
            <a:off x="1360644" y="8464343"/>
            <a:ext cx="19227720" cy="3408034"/>
          </a:xfrm>
        </p:spPr>
        <p:txBody>
          <a:bodyPr>
            <a:normAutofit/>
          </a:bodyPr>
          <a:lstStyle>
            <a:lvl1pPr marL="0" indent="0" algn="r">
              <a:buNone/>
              <a:defRPr sz="40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21458911" y="5739791"/>
            <a:ext cx="2308302" cy="2181578"/>
          </a:xfrm>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892753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0" name="Rectangle 9"/>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360640" y="4673746"/>
            <a:ext cx="9396716" cy="71986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1188246" y="4673746"/>
            <a:ext cx="9400116" cy="71986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395922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2" name="Rectangle 11"/>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39" y="1506459"/>
            <a:ext cx="19227726" cy="2161874"/>
          </a:xfrm>
        </p:spPr>
        <p:txBody>
          <a:bodyPr/>
          <a:lstStyle/>
          <a:p>
            <a:r>
              <a:rPr lang="en-GB"/>
              <a:t>Click to edit Master title style</a:t>
            </a:r>
            <a:endParaRPr lang="en-US" dirty="0"/>
          </a:p>
        </p:txBody>
      </p:sp>
      <p:sp>
        <p:nvSpPr>
          <p:cNvPr id="3" name="Text Placeholder 2"/>
          <p:cNvSpPr>
            <a:spLocks noGrp="1"/>
          </p:cNvSpPr>
          <p:nvPr>
            <p:ph type="body" idx="1"/>
          </p:nvPr>
        </p:nvSpPr>
        <p:spPr>
          <a:xfrm>
            <a:off x="1812701" y="4673747"/>
            <a:ext cx="8944654" cy="1386270"/>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4" name="Content Placeholder 3"/>
          <p:cNvSpPr>
            <a:spLocks noGrp="1"/>
          </p:cNvSpPr>
          <p:nvPr>
            <p:ph sz="half" idx="2"/>
          </p:nvPr>
        </p:nvSpPr>
        <p:spPr>
          <a:xfrm>
            <a:off x="1360645" y="6060017"/>
            <a:ext cx="9396710" cy="58123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1640308" y="4673746"/>
            <a:ext cx="8948056" cy="1384152"/>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1188247" y="6060017"/>
            <a:ext cx="9400118" cy="58123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1677312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8" name="Rectangle 7"/>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3725007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6" name="Rectangle 5"/>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3987054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0" name="Rectangle 9"/>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3" y="1506454"/>
            <a:ext cx="19227718" cy="2161880"/>
          </a:xfrm>
        </p:spPr>
        <p:txBody>
          <a:bodyPr anchor="ctr">
            <a:normAutofit/>
          </a:bodyPr>
          <a:lstStyle>
            <a:lvl1pPr>
              <a:defRPr sz="7200"/>
            </a:lvl1pPr>
          </a:lstStyle>
          <a:p>
            <a:r>
              <a:rPr lang="en-GB"/>
              <a:t>Click to edit Master title style</a:t>
            </a:r>
            <a:endParaRPr lang="en-US" dirty="0"/>
          </a:p>
        </p:txBody>
      </p:sp>
      <p:sp>
        <p:nvSpPr>
          <p:cNvPr id="3" name="Content Placeholder 2"/>
          <p:cNvSpPr>
            <a:spLocks noGrp="1"/>
          </p:cNvSpPr>
          <p:nvPr>
            <p:ph idx="1"/>
          </p:nvPr>
        </p:nvSpPr>
        <p:spPr>
          <a:xfrm>
            <a:off x="9371692" y="4673747"/>
            <a:ext cx="11216672" cy="719862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360644" y="4673745"/>
            <a:ext cx="7580156" cy="7198634"/>
          </a:xfrm>
        </p:spPr>
        <p:txBody>
          <a:bodyPr anchor="ct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1210100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0" name="Rectangle 9"/>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7" y="1506456"/>
            <a:ext cx="19227714" cy="2161876"/>
          </a:xfrm>
        </p:spPr>
        <p:txBody>
          <a:bodyPr anchor="ctr">
            <a:normAutofit/>
          </a:bodyPr>
          <a:lstStyle>
            <a:lvl1pPr>
              <a:defRPr sz="7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9736667" y="4673748"/>
            <a:ext cx="10851698" cy="7198624"/>
          </a:xfrm>
          <a:noFill/>
          <a:ln>
            <a:noFill/>
          </a:ln>
          <a:effectLst>
            <a:outerShdw blurRad="76200" dist="63500" dir="5040000" algn="tl" rotWithShape="0">
              <a:srgbClr val="000000">
                <a:alpha val="41000"/>
              </a:srgbClr>
            </a:outerShdw>
          </a:effectLst>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GB"/>
              <a:t>Click icon to add picture</a:t>
            </a:r>
            <a:endParaRPr lang="en-US" dirty="0"/>
          </a:p>
        </p:txBody>
      </p:sp>
      <p:sp>
        <p:nvSpPr>
          <p:cNvPr id="4" name="Text Placeholder 3"/>
          <p:cNvSpPr>
            <a:spLocks noGrp="1"/>
          </p:cNvSpPr>
          <p:nvPr>
            <p:ph type="body" sz="half" idx="2"/>
          </p:nvPr>
        </p:nvSpPr>
        <p:spPr>
          <a:xfrm>
            <a:off x="1360646" y="4673747"/>
            <a:ext cx="7752512" cy="7198630"/>
          </a:xfrm>
        </p:spPr>
        <p:txBody>
          <a:bodyPr anchor="ct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BD" smtClean="0"/>
              <a:t>‹#›</a:t>
            </a:fld>
            <a:endParaRPr lang="en-BD"/>
          </a:p>
        </p:txBody>
      </p:sp>
    </p:spTree>
    <p:extLst>
      <p:ext uri="{BB962C8B-B14F-4D97-AF65-F5344CB8AC3E}">
        <p14:creationId xmlns:p14="http://schemas.microsoft.com/office/powerpoint/2010/main" val="330158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5">
            <a:alphaModFix amt="10000"/>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2" name="Title Placeholder 1"/>
          <p:cNvSpPr>
            <a:spLocks noGrp="1"/>
          </p:cNvSpPr>
          <p:nvPr>
            <p:ph type="title"/>
          </p:nvPr>
        </p:nvSpPr>
        <p:spPr>
          <a:xfrm>
            <a:off x="1360643" y="1506456"/>
            <a:ext cx="19227722" cy="216187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360643" y="4673746"/>
            <a:ext cx="19227722" cy="71986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5101962" y="11872375"/>
            <a:ext cx="5486400" cy="730250"/>
          </a:xfrm>
          <a:prstGeom prst="rect">
            <a:avLst/>
          </a:prstGeom>
        </p:spPr>
        <p:txBody>
          <a:bodyPr vert="horz" lIns="91440" tIns="45720" rIns="91440" bIns="45720" rtlCol="0" anchor="ctr"/>
          <a:lstStyle>
            <a:lvl1pPr algn="r">
              <a:defRPr sz="2100">
                <a:solidFill>
                  <a:schemeClr val="tx1">
                    <a:tint val="75000"/>
                  </a:schemeClr>
                </a:solidFill>
              </a:defRPr>
            </a:lvl1pPr>
          </a:lstStyle>
          <a:p>
            <a:fld id="{48A87A34-81AB-432B-8DAE-1953F412C126}" type="datetimeFigureOut">
              <a:rPr lang="en-US" smtClean="0"/>
              <a:pPr/>
              <a:t>10/23/2024</a:t>
            </a:fld>
            <a:endParaRPr lang="en-US" dirty="0"/>
          </a:p>
        </p:txBody>
      </p:sp>
      <p:sp>
        <p:nvSpPr>
          <p:cNvPr id="5" name="Footer Placeholder 4"/>
          <p:cNvSpPr>
            <a:spLocks noGrp="1"/>
          </p:cNvSpPr>
          <p:nvPr>
            <p:ph type="ftr" sz="quarter" idx="3"/>
          </p:nvPr>
        </p:nvSpPr>
        <p:spPr>
          <a:xfrm>
            <a:off x="1360642" y="11872377"/>
            <a:ext cx="13741320" cy="730250"/>
          </a:xfrm>
          <a:prstGeom prst="rect">
            <a:avLst/>
          </a:prstGeom>
        </p:spPr>
        <p:txBody>
          <a:bodyPr vert="horz" lIns="91440" tIns="45720" rIns="91440" bIns="45720" rtlCol="0" anchor="ctr"/>
          <a:lstStyle>
            <a:lvl1pPr algn="l">
              <a:defRPr sz="2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458911" y="1506455"/>
            <a:ext cx="2308302" cy="2181578"/>
          </a:xfrm>
          <a:prstGeom prst="rect">
            <a:avLst/>
          </a:prstGeom>
        </p:spPr>
        <p:txBody>
          <a:bodyPr vert="horz" lIns="91440" tIns="45720" rIns="91440" bIns="45720" rtlCol="0" anchor="ctr"/>
          <a:lstStyle>
            <a:lvl1pPr algn="l">
              <a:defRPr sz="7200">
                <a:solidFill>
                  <a:schemeClr val="tx1">
                    <a:tint val="75000"/>
                  </a:schemeClr>
                </a:solidFill>
              </a:defRPr>
            </a:lvl1pPr>
          </a:lstStyle>
          <a:p>
            <a:fld id="{86CB4B4D-7CA3-9044-876B-883B54F8677D}" type="slidenum">
              <a:rPr lang="en-BD" smtClean="0"/>
              <a:t>‹#›</a:t>
            </a:fld>
            <a:endParaRPr lang="en-BD"/>
          </a:p>
        </p:txBody>
      </p:sp>
    </p:spTree>
    <p:extLst>
      <p:ext uri="{BB962C8B-B14F-4D97-AF65-F5344CB8AC3E}">
        <p14:creationId xmlns:p14="http://schemas.microsoft.com/office/powerpoint/2010/main" val="4231145365"/>
      </p:ext>
    </p:extLst>
  </p:cSld>
  <p:clrMap bg1="dk1" tx1="lt1" bg2="dk2" tx2="lt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39" r:id="rId20"/>
    <p:sldLayoutId id="2147484040" r:id="rId21"/>
    <p:sldLayoutId id="2147484042" r:id="rId22"/>
    <p:sldLayoutId id="2147484049" r:id="rId23"/>
  </p:sldLayoutIdLst>
  <p:txStyles>
    <p:titleStyle>
      <a:lvl1pPr algn="l" defTabSz="1828800" rtl="0" eaLnBrk="1" latinLnBrk="0" hangingPunct="1">
        <a:lnSpc>
          <a:spcPct val="90000"/>
        </a:lnSpc>
        <a:spcBef>
          <a:spcPct val="0"/>
        </a:spcBef>
        <a:buNone/>
        <a:defRPr sz="72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48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5007"/>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480" name="photo-1471469478635-911c1858d22e.jpeg"/>
          <p:cNvPicPr>
            <a:picLocks noChangeAspect="1"/>
          </p:cNvPicPr>
          <p:nvPr/>
        </p:nvPicPr>
        <p:blipFill rotWithShape="1">
          <a:blip r:embed="rId2">
            <a:extLst>
              <a:ext uri="{BEBA8EAE-BF5A-486C-A8C5-ECC9F3942E4B}">
                <a14:imgProps xmlns:a14="http://schemas.microsoft.com/office/drawing/2010/main">
                  <a14:imgLayer r:embed="rId3">
                    <a14:imgEffect>
                      <a14:sharpenSoften amount="15000"/>
                    </a14:imgEffect>
                    <a14:imgEffect>
                      <a14:brightnessContrast bright="9000" contrast="-1000"/>
                    </a14:imgEffect>
                  </a14:imgLayer>
                </a14:imgProps>
              </a:ext>
              <a:ext uri="{28A0092B-C50C-407E-A947-70E740481C1C}">
                <a14:useLocalDpi xmlns:a14="http://schemas.microsoft.com/office/drawing/2010/main" val="0"/>
              </a:ext>
            </a:extLst>
          </a:blip>
          <a:srcRect t="6932" b="3468"/>
          <a:stretch/>
        </p:blipFill>
        <p:spPr>
          <a:xfrm>
            <a:off x="1095102" y="479849"/>
            <a:ext cx="22193793" cy="13205661"/>
          </a:xfrm>
          <a:prstGeom prst="rect">
            <a:avLst/>
          </a:prstGeom>
          <a:solidFill>
            <a:schemeClr val="accent1">
              <a:alpha val="91162"/>
            </a:schemeClr>
          </a:solidFill>
          <a:ln w="12700">
            <a:miter lim="400000"/>
          </a:ln>
        </p:spPr>
      </p:pic>
      <p:sp>
        <p:nvSpPr>
          <p:cNvPr id="3" name="Oval 2">
            <a:extLst>
              <a:ext uri="{FF2B5EF4-FFF2-40B4-BE49-F238E27FC236}">
                <a16:creationId xmlns:a16="http://schemas.microsoft.com/office/drawing/2014/main" id="{0E6DE869-160A-6037-98B0-92C022DA0792}"/>
              </a:ext>
            </a:extLst>
          </p:cNvPr>
          <p:cNvSpPr/>
          <p:nvPr/>
        </p:nvSpPr>
        <p:spPr>
          <a:xfrm>
            <a:off x="1844549" y="3961304"/>
            <a:ext cx="9585450" cy="7223760"/>
          </a:xfrm>
          <a:prstGeom prst="ellipse">
            <a:avLst/>
          </a:prstGeom>
          <a:solidFill>
            <a:schemeClr val="bg1">
              <a:lumMod val="95000"/>
              <a:lumOff val="5000"/>
              <a:alpha val="43679"/>
            </a:schemeClr>
          </a:solidFill>
          <a:effectLst>
            <a:glow rad="1513381">
              <a:schemeClr val="bg1">
                <a:alpha val="31000"/>
              </a:schemeClr>
            </a:glow>
            <a:softEdge rad="78637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481" name="Shape"/>
          <p:cNvSpPr/>
          <p:nvPr/>
        </p:nvSpPr>
        <p:spPr>
          <a:xfrm>
            <a:off x="-1" y="-1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89" y="2000"/>
                </a:moveTo>
                <a:lnTo>
                  <a:pt x="19611" y="2000"/>
                </a:lnTo>
                <a:cubicBezTo>
                  <a:pt x="19864" y="2000"/>
                  <a:pt x="20016" y="2000"/>
                  <a:pt x="20118" y="2076"/>
                </a:cubicBezTo>
                <a:cubicBezTo>
                  <a:pt x="20264" y="2170"/>
                  <a:pt x="20380" y="2375"/>
                  <a:pt x="20433" y="2635"/>
                </a:cubicBezTo>
                <a:cubicBezTo>
                  <a:pt x="20475" y="2815"/>
                  <a:pt x="20475" y="3086"/>
                  <a:pt x="20475" y="3537"/>
                </a:cubicBezTo>
                <a:lnTo>
                  <a:pt x="20475" y="18063"/>
                </a:lnTo>
                <a:cubicBezTo>
                  <a:pt x="20475" y="18514"/>
                  <a:pt x="20475" y="18785"/>
                  <a:pt x="20433" y="18965"/>
                </a:cubicBezTo>
                <a:cubicBezTo>
                  <a:pt x="20380" y="19225"/>
                  <a:pt x="20264" y="19430"/>
                  <a:pt x="20118" y="19525"/>
                </a:cubicBezTo>
                <a:cubicBezTo>
                  <a:pt x="20016" y="19600"/>
                  <a:pt x="19864" y="19600"/>
                  <a:pt x="19611" y="19600"/>
                </a:cubicBezTo>
                <a:lnTo>
                  <a:pt x="1989" y="19600"/>
                </a:lnTo>
                <a:cubicBezTo>
                  <a:pt x="1736" y="19600"/>
                  <a:pt x="1584" y="19600"/>
                  <a:pt x="1482" y="19525"/>
                </a:cubicBezTo>
                <a:cubicBezTo>
                  <a:pt x="1336" y="19430"/>
                  <a:pt x="1221" y="19225"/>
                  <a:pt x="1168" y="18965"/>
                </a:cubicBezTo>
                <a:cubicBezTo>
                  <a:pt x="1125" y="18785"/>
                  <a:pt x="1125" y="18514"/>
                  <a:pt x="1125" y="18063"/>
                </a:cubicBezTo>
                <a:lnTo>
                  <a:pt x="1125" y="3537"/>
                </a:lnTo>
                <a:cubicBezTo>
                  <a:pt x="1125" y="3086"/>
                  <a:pt x="1125" y="2815"/>
                  <a:pt x="1168" y="2635"/>
                </a:cubicBezTo>
                <a:cubicBezTo>
                  <a:pt x="1221" y="2375"/>
                  <a:pt x="1336" y="2170"/>
                  <a:pt x="1482" y="2076"/>
                </a:cubicBezTo>
                <a:cubicBezTo>
                  <a:pt x="1584" y="2000"/>
                  <a:pt x="1736" y="2000"/>
                  <a:pt x="1989" y="2000"/>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482" name="Reaching the blue skies"/>
          <p:cNvSpPr txBox="1"/>
          <p:nvPr/>
        </p:nvSpPr>
        <p:spPr>
          <a:xfrm>
            <a:off x="2408938" y="6060436"/>
            <a:ext cx="9021061" cy="3426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nSpc>
                <a:spcPct val="90000"/>
              </a:lnSpc>
              <a:defRPr sz="9000" spc="0">
                <a:solidFill>
                  <a:srgbClr val="FFFFFF"/>
                </a:solidFill>
                <a:latin typeface="+mn-lt"/>
                <a:ea typeface="+mn-ea"/>
                <a:cs typeface="+mn-cs"/>
                <a:sym typeface="Montserrat Bold"/>
              </a:defRPr>
            </a:lvl1pPr>
          </a:lstStyle>
          <a:p>
            <a:r>
              <a:rPr lang="en-US" sz="8000" b="1" dirty="0">
                <a:latin typeface="+mj-lt"/>
              </a:rPr>
              <a:t>RESTURANT FOOD-ORDERING WEBSITE</a:t>
            </a:r>
          </a:p>
        </p:txBody>
      </p:sp>
    </p:spTree>
  </p:cSld>
  <p:clrMapOvr>
    <a:masterClrMapping/>
  </p:clrMapOvr>
  <mc:AlternateContent xmlns:mc="http://schemas.openxmlformats.org/markup-compatibility/2006" xmlns:p14="http://schemas.microsoft.com/office/powerpoint/2010/main">
    <mc:Choice Requires="p14">
      <p:transition spd="slow">
        <p:push dir="d"/>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iterate>
                                    <p:tmAbs val="0"/>
                                  </p:iterate>
                                  <p:childTnLst>
                                    <p:set>
                                      <p:cBhvr>
                                        <p:cTn id="6" fill="hold"/>
                                        <p:tgtEl>
                                          <p:spTgt spid="2480"/>
                                        </p:tgtEl>
                                        <p:attrNameLst>
                                          <p:attrName>style.visibility</p:attrName>
                                        </p:attrNameLst>
                                      </p:cBhvr>
                                      <p:to>
                                        <p:strVal val="visible"/>
                                      </p:to>
                                    </p:set>
                                    <p:anim calcmode="lin" valueType="num">
                                      <p:cBhvr>
                                        <p:cTn id="7" dur="1000" fill="hold"/>
                                        <p:tgtEl>
                                          <p:spTgt spid="2480"/>
                                        </p:tgtEl>
                                        <p:attrNameLst>
                                          <p:attrName>ppt_x</p:attrName>
                                        </p:attrNameLst>
                                      </p:cBhvr>
                                      <p:tavLst>
                                        <p:tav tm="0">
                                          <p:val>
                                            <p:strVal val="#ppt_x"/>
                                          </p:val>
                                        </p:tav>
                                        <p:tav tm="100000">
                                          <p:val>
                                            <p:strVal val="#ppt_x"/>
                                          </p:val>
                                        </p:tav>
                                      </p:tavLst>
                                    </p:anim>
                                    <p:anim calcmode="lin" valueType="num">
                                      <p:cBhvr>
                                        <p:cTn id="8" dur="1000" fill="hold"/>
                                        <p:tgtEl>
                                          <p:spTgt spid="248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0"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2">
                <a:lumMod val="25000"/>
              </a:schemeClr>
            </a:gs>
            <a:gs pos="50000">
              <a:schemeClr val="bg2">
                <a:lumMod val="75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000" name="Single photo showcase"/>
          <p:cNvSpPr txBox="1"/>
          <p:nvPr/>
        </p:nvSpPr>
        <p:spPr>
          <a:xfrm>
            <a:off x="9624099" y="5488468"/>
            <a:ext cx="5135803" cy="1903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90000"/>
              </a:lnSpc>
              <a:defRPr sz="6500" spc="0">
                <a:solidFill>
                  <a:srgbClr val="FFFFFF"/>
                </a:solidFill>
                <a:latin typeface="+mn-lt"/>
                <a:ea typeface="+mn-ea"/>
                <a:cs typeface="+mn-cs"/>
                <a:sym typeface="Montserrat Bold"/>
              </a:defRPr>
            </a:lvl1pPr>
          </a:lstStyle>
          <a:p>
            <a:pPr algn="ctr"/>
            <a:r>
              <a:rPr lang="en-US" dirty="0"/>
              <a:t>Class Diagram</a:t>
            </a:r>
            <a:endParaRPr dirty="0"/>
          </a:p>
        </p:txBody>
      </p:sp>
      <p:sp>
        <p:nvSpPr>
          <p:cNvPr id="2001" name="Lorem ipsum dolor sit elit, consect loreretur adipiscing nisi aute. ipsum sit elit, Lorem ipsum dolor sit elit, Lorem ipsum dolor sit elit, consect loreretur adipiscing"/>
          <p:cNvSpPr txBox="1"/>
          <p:nvPr/>
        </p:nvSpPr>
        <p:spPr>
          <a:xfrm>
            <a:off x="8929587" y="7609326"/>
            <a:ext cx="6524827" cy="1392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FFFFFF"/>
                </a:solidFill>
              </a:defRPr>
            </a:lvl1pPr>
          </a:lstStyle>
          <a:p>
            <a:pPr algn="ctr">
              <a:lnSpc>
                <a:spcPct val="115000"/>
              </a:lnSpc>
              <a:spcBef>
                <a:spcPts val="1200"/>
              </a:spcBef>
              <a:spcAft>
                <a:spcPts val="1200"/>
              </a:spcAft>
            </a:pPr>
            <a:r>
              <a:rPr lang="en-BD" sz="2500" dirty="0">
                <a:solidFill>
                  <a:schemeClr val="tx1"/>
                </a:solidFill>
                <a:effectLst/>
                <a:ea typeface="Arial" panose="020B0604020202020204" pitchFamily="34" charset="0"/>
              </a:rPr>
              <a:t>Now we will show the class diagram of the projects where we can see Key Classes and Relationships</a:t>
            </a:r>
            <a:r>
              <a:rPr lang="en-BD" sz="2500" dirty="0">
                <a:solidFill>
                  <a:schemeClr val="tx1"/>
                </a:solidFill>
                <a:effectLst/>
              </a:rPr>
              <a:t> </a:t>
            </a:r>
            <a:endParaRPr lang="en-BD" sz="2500" dirty="0">
              <a:solidFill>
                <a:schemeClr val="tx1"/>
              </a:solidFill>
              <a:effectLst/>
              <a:ea typeface="Arial" panose="020B0604020202020204" pitchFamily="34" charset="0"/>
            </a:endParaRPr>
          </a:p>
        </p:txBody>
      </p:sp>
      <p:sp>
        <p:nvSpPr>
          <p:cNvPr id="2002" name="Shape"/>
          <p:cNvSpPr/>
          <p:nvPr/>
        </p:nvSpPr>
        <p:spPr>
          <a:xfrm>
            <a:off x="11717475" y="4245877"/>
            <a:ext cx="949051" cy="1024818"/>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extLst>
      <p:ext uri="{BB962C8B-B14F-4D97-AF65-F5344CB8AC3E}">
        <p14:creationId xmlns:p14="http://schemas.microsoft.com/office/powerpoint/2010/main" val="230399501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63" name="philipp-henzler-411.jpg"/>
          <p:cNvPicPr>
            <a:picLocks noChangeAspect="1"/>
          </p:cNvPicPr>
          <p:nvPr/>
        </p:nvPicPr>
        <p:blipFill>
          <a:blip r:embed="rId2">
            <a:alphaModFix amt="79000"/>
            <a:extLst>
              <a:ext uri="{BEBA8EAE-BF5A-486C-A8C5-ECC9F3942E4B}">
                <a14:imgProps xmlns:a14="http://schemas.microsoft.com/office/drawing/2010/main">
                  <a14:imgLayer r:embed="rId3">
                    <a14:imgEffect>
                      <a14:sharpenSoften amount="13000"/>
                    </a14:imgEffect>
                    <a14:imgEffect>
                      <a14:colorTemperature colorTemp="7129"/>
                    </a14:imgEffect>
                    <a14:imgEffect>
                      <a14:saturation sat="193000"/>
                    </a14:imgEffect>
                    <a14:imgEffect>
                      <a14:brightnessContrast bright="18000" contrast="12000"/>
                    </a14:imgEffect>
                  </a14:imgLayer>
                </a14:imgProps>
              </a:ext>
              <a:ext uri="{28A0092B-C50C-407E-A947-70E740481C1C}">
                <a14:useLocalDpi xmlns:a14="http://schemas.microsoft.com/office/drawing/2010/main" val="0"/>
              </a:ext>
            </a:extLst>
          </a:blip>
          <a:srcRect/>
          <a:stretch/>
        </p:blipFill>
        <p:spPr>
          <a:xfrm>
            <a:off x="1136643" y="0"/>
            <a:ext cx="22110713" cy="13715982"/>
          </a:xfrm>
          <a:prstGeom prst="rect">
            <a:avLst/>
          </a:prstGeom>
          <a:ln w="12700">
            <a:miter lim="400000"/>
          </a:ln>
          <a:effectLst>
            <a:glow>
              <a:schemeClr val="accent1"/>
            </a:glow>
            <a:outerShdw dist="50800" dir="5400000" algn="ctr" rotWithShape="0">
              <a:srgbClr val="000000">
                <a:alpha val="21000"/>
              </a:srgbClr>
            </a:outerShdw>
          </a:effectLst>
        </p:spPr>
      </p:pic>
    </p:spTree>
  </p:cSld>
  <p:clrMapOvr>
    <a:masterClrMapping/>
  </p:clrMapOvr>
  <mc:AlternateContent xmlns:mc="http://schemas.openxmlformats.org/markup-compatibility/2006" xmlns:p14="http://schemas.microsoft.com/office/powerpoint/2010/main">
    <mc:Choice Requires="p14">
      <p:transition spd="slow">
        <p:push dir="d"/>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accel="50000" decel="50000" fill="hold" grpId="0" nodeType="afterEffect">
                                  <p:stCondLst>
                                    <p:cond delay="0"/>
                                  </p:stCondLst>
                                  <p:iterate>
                                    <p:tmAbs val="0"/>
                                  </p:iterate>
                                  <p:childTnLst>
                                    <p:set>
                                      <p:cBhvr>
                                        <p:cTn id="6" fill="hold"/>
                                        <p:tgtEl>
                                          <p:spTgt spid="2263"/>
                                        </p:tgtEl>
                                        <p:attrNameLst>
                                          <p:attrName>style.visibility</p:attrName>
                                        </p:attrNameLst>
                                      </p:cBhvr>
                                      <p:to>
                                        <p:strVal val="visible"/>
                                      </p:to>
                                    </p:set>
                                    <p:animEffect transition="in" filter="fade">
                                      <p:cBhvr>
                                        <p:cTn id="7" dur="1000"/>
                                        <p:tgtEl>
                                          <p:spTgt spid="2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9" name="O59NQA0.jpg"/>
          <p:cNvPicPr>
            <a:picLocks noChangeAspect="1"/>
          </p:cNvPicPr>
          <p:nvPr/>
        </p:nvPicPr>
        <p:blipFill>
          <a:blip r:embed="rId3">
            <a:extLst>
              <a:ext uri="{28A0092B-C50C-407E-A947-70E740481C1C}">
                <a14:useLocalDpi xmlns:a14="http://schemas.microsoft.com/office/drawing/2010/main" val="0"/>
              </a:ext>
            </a:extLst>
          </a:blip>
          <a:srcRect l="27690" r="27690"/>
          <a:stretch/>
        </p:blipFill>
        <p:spPr>
          <a:xfrm>
            <a:off x="15341601" y="1060999"/>
            <a:ext cx="7744317" cy="11593983"/>
          </a:xfrm>
          <a:prstGeom prst="rect">
            <a:avLst/>
          </a:prstGeom>
          <a:ln w="12700">
            <a:miter lim="400000"/>
          </a:ln>
        </p:spPr>
      </p:pic>
      <p:pic>
        <p:nvPicPr>
          <p:cNvPr id="4800" name="OTSOUE0.jpg"/>
          <p:cNvPicPr>
            <a:picLocks noChangeAspect="1"/>
          </p:cNvPicPr>
          <p:nvPr/>
        </p:nvPicPr>
        <p:blipFill>
          <a:blip r:embed="rId4">
            <a:extLst>
              <a:ext uri="{28A0092B-C50C-407E-A947-70E740481C1C}">
                <a14:useLocalDpi xmlns:a14="http://schemas.microsoft.com/office/drawing/2010/main" val="0"/>
              </a:ext>
            </a:extLst>
          </a:blip>
          <a:srcRect l="28249" r="28249"/>
          <a:stretch/>
        </p:blipFill>
        <p:spPr>
          <a:xfrm>
            <a:off x="669712" y="561095"/>
            <a:ext cx="8128000" cy="12471759"/>
          </a:xfrm>
          <a:prstGeom prst="rect">
            <a:avLst/>
          </a:prstGeom>
          <a:ln w="12700">
            <a:miter lim="400000"/>
          </a:ln>
        </p:spPr>
      </p:pic>
      <p:sp>
        <p:nvSpPr>
          <p:cNvPr id="4801"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89" y="2000"/>
                </a:moveTo>
                <a:lnTo>
                  <a:pt x="19611" y="2000"/>
                </a:lnTo>
                <a:cubicBezTo>
                  <a:pt x="19864" y="2000"/>
                  <a:pt x="20016" y="2000"/>
                  <a:pt x="20118" y="2076"/>
                </a:cubicBezTo>
                <a:cubicBezTo>
                  <a:pt x="20264" y="2170"/>
                  <a:pt x="20380" y="2375"/>
                  <a:pt x="20433" y="2635"/>
                </a:cubicBezTo>
                <a:cubicBezTo>
                  <a:pt x="20475" y="2815"/>
                  <a:pt x="20475" y="3086"/>
                  <a:pt x="20475" y="3537"/>
                </a:cubicBezTo>
                <a:lnTo>
                  <a:pt x="20475" y="18063"/>
                </a:lnTo>
                <a:cubicBezTo>
                  <a:pt x="20475" y="18514"/>
                  <a:pt x="20475" y="18785"/>
                  <a:pt x="20433" y="18965"/>
                </a:cubicBezTo>
                <a:cubicBezTo>
                  <a:pt x="20380" y="19225"/>
                  <a:pt x="20264" y="19430"/>
                  <a:pt x="20118" y="19525"/>
                </a:cubicBezTo>
                <a:cubicBezTo>
                  <a:pt x="20016" y="19600"/>
                  <a:pt x="19864" y="19600"/>
                  <a:pt x="19611" y="19600"/>
                </a:cubicBezTo>
                <a:lnTo>
                  <a:pt x="1989" y="19600"/>
                </a:lnTo>
                <a:cubicBezTo>
                  <a:pt x="1736" y="19600"/>
                  <a:pt x="1584" y="19600"/>
                  <a:pt x="1482" y="19525"/>
                </a:cubicBezTo>
                <a:cubicBezTo>
                  <a:pt x="1336" y="19430"/>
                  <a:pt x="1221" y="19225"/>
                  <a:pt x="1168" y="18965"/>
                </a:cubicBezTo>
                <a:cubicBezTo>
                  <a:pt x="1125" y="18785"/>
                  <a:pt x="1125" y="18514"/>
                  <a:pt x="1125" y="18063"/>
                </a:cubicBezTo>
                <a:lnTo>
                  <a:pt x="1125" y="3537"/>
                </a:lnTo>
                <a:cubicBezTo>
                  <a:pt x="1125" y="3086"/>
                  <a:pt x="1125" y="2815"/>
                  <a:pt x="1168" y="2635"/>
                </a:cubicBezTo>
                <a:cubicBezTo>
                  <a:pt x="1221" y="2375"/>
                  <a:pt x="1336" y="2170"/>
                  <a:pt x="1482" y="2076"/>
                </a:cubicBezTo>
                <a:cubicBezTo>
                  <a:pt x="1584" y="2000"/>
                  <a:pt x="1736" y="2000"/>
                  <a:pt x="1989" y="2000"/>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2" name="Rectangle"/>
          <p:cNvSpPr/>
          <p:nvPr/>
        </p:nvSpPr>
        <p:spPr>
          <a:xfrm>
            <a:off x="8128000" y="0"/>
            <a:ext cx="8128000" cy="13716000"/>
          </a:xfrm>
          <a:prstGeom prst="rect">
            <a:avLst/>
          </a:prstGeom>
          <a:solidFill>
            <a:srgbClr val="454546"/>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3" name="Double team strategy"/>
          <p:cNvSpPr txBox="1"/>
          <p:nvPr/>
        </p:nvSpPr>
        <p:spPr>
          <a:xfrm>
            <a:off x="9334500" y="4228812"/>
            <a:ext cx="5715000" cy="190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90000"/>
              </a:lnSpc>
              <a:defRPr sz="9000" spc="0">
                <a:solidFill>
                  <a:srgbClr val="FFFFFF"/>
                </a:solidFill>
                <a:latin typeface="+mn-lt"/>
                <a:ea typeface="+mn-ea"/>
                <a:cs typeface="+mn-cs"/>
                <a:sym typeface="Montserrat Bold"/>
              </a:defRPr>
            </a:lvl1pPr>
          </a:lstStyle>
          <a:p>
            <a:r>
              <a:rPr lang="en-US" sz="6500" dirty="0"/>
              <a:t>Project Demonstration</a:t>
            </a:r>
            <a:endParaRPr sz="6500" dirty="0"/>
          </a:p>
        </p:txBody>
      </p:sp>
      <p:sp>
        <p:nvSpPr>
          <p:cNvPr id="4804" name="Lorem ipsum dolor sit elit, consect loreretur adipiscing nisi aute. ipsum sit elit, Lorem ipsum dolor sit elit, Lorem ipsum dolor sit elit, consect"/>
          <p:cNvSpPr txBox="1"/>
          <p:nvPr/>
        </p:nvSpPr>
        <p:spPr>
          <a:xfrm>
            <a:off x="9334500" y="8795173"/>
            <a:ext cx="5715000" cy="394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FFFFFF"/>
                </a:solidFill>
              </a:defRPr>
            </a:lvl1pPr>
          </a:lstStyle>
          <a:p>
            <a:pPr algn="ctr">
              <a:lnSpc>
                <a:spcPct val="115000"/>
              </a:lnSpc>
              <a:spcBef>
                <a:spcPts val="1200"/>
              </a:spcBef>
              <a:spcAft>
                <a:spcPts val="1200"/>
              </a:spcAft>
            </a:pPr>
            <a:r>
              <a:rPr lang="en-BD" sz="1800" dirty="0">
                <a:solidFill>
                  <a:schemeClr val="tx1"/>
                </a:solidFill>
                <a:effectLst/>
                <a:ea typeface="Arial" panose="020B0604020202020204" pitchFamily="34" charset="0"/>
              </a:rPr>
              <a:t>Now we will show Live interactions of our project.</a:t>
            </a:r>
          </a:p>
        </p:txBody>
      </p:sp>
      <p:grpSp>
        <p:nvGrpSpPr>
          <p:cNvPr id="4812" name="Group"/>
          <p:cNvGrpSpPr/>
          <p:nvPr/>
        </p:nvGrpSpPr>
        <p:grpSpPr>
          <a:xfrm>
            <a:off x="9334500" y="11036180"/>
            <a:ext cx="4839485" cy="190502"/>
            <a:chOff x="0" y="530356"/>
            <a:chExt cx="4839485" cy="190501"/>
          </a:xfrm>
        </p:grpSpPr>
        <p:sp>
          <p:nvSpPr>
            <p:cNvPr id="4806" name="Rounded Rectangle"/>
            <p:cNvSpPr/>
            <p:nvPr/>
          </p:nvSpPr>
          <p:spPr>
            <a:xfrm>
              <a:off x="0" y="530356"/>
              <a:ext cx="889000" cy="190501"/>
            </a:xfrm>
            <a:prstGeom prst="roundRect">
              <a:avLst>
                <a:gd name="adj" fmla="val 50000"/>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7" name="Rounded Rectangle"/>
            <p:cNvSpPr/>
            <p:nvPr/>
          </p:nvSpPr>
          <p:spPr>
            <a:xfrm>
              <a:off x="987620" y="530356"/>
              <a:ext cx="889001" cy="190501"/>
            </a:xfrm>
            <a:prstGeom prst="roundRect">
              <a:avLst>
                <a:gd name="adj" fmla="val 50000"/>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8" name="Rounded Rectangle"/>
            <p:cNvSpPr/>
            <p:nvPr/>
          </p:nvSpPr>
          <p:spPr>
            <a:xfrm>
              <a:off x="1975242" y="530356"/>
              <a:ext cx="889001" cy="190501"/>
            </a:xfrm>
            <a:prstGeom prst="roundRect">
              <a:avLst>
                <a:gd name="adj" fmla="val 50000"/>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9" name="Rounded Rectangle"/>
            <p:cNvSpPr/>
            <p:nvPr/>
          </p:nvSpPr>
          <p:spPr>
            <a:xfrm>
              <a:off x="2962862" y="530356"/>
              <a:ext cx="889001" cy="190501"/>
            </a:xfrm>
            <a:prstGeom prst="roundRect">
              <a:avLst>
                <a:gd name="adj" fmla="val 50000"/>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10" name="Rounded Rectangle"/>
            <p:cNvSpPr/>
            <p:nvPr/>
          </p:nvSpPr>
          <p:spPr>
            <a:xfrm>
              <a:off x="3950484" y="530356"/>
              <a:ext cx="889001" cy="190501"/>
            </a:xfrm>
            <a:prstGeom prst="roundRect">
              <a:avLst>
                <a:gd name="adj" fmla="val 50000"/>
              </a:avLst>
            </a:prstGeom>
            <a:solidFill>
              <a:schemeClr val="accent1">
                <a:alpha val="25000"/>
              </a:schemeClr>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4815" name="Group"/>
          <p:cNvGrpSpPr/>
          <p:nvPr/>
        </p:nvGrpSpPr>
        <p:grpSpPr>
          <a:xfrm>
            <a:off x="9334500" y="6429034"/>
            <a:ext cx="5080000" cy="1261526"/>
            <a:chOff x="0" y="-110836"/>
            <a:chExt cx="5080000" cy="1261523"/>
          </a:xfrm>
        </p:grpSpPr>
        <p:sp>
          <p:nvSpPr>
            <p:cNvPr id="4813" name="January 28"/>
            <p:cNvSpPr/>
            <p:nvPr/>
          </p:nvSpPr>
          <p:spPr>
            <a:xfrm>
              <a:off x="0" y="355600"/>
              <a:ext cx="5080000" cy="79508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90000"/>
                </a:lnSpc>
                <a:defRPr sz="5000" spc="0">
                  <a:solidFill>
                    <a:srgbClr val="FFFFFF"/>
                  </a:solidFill>
                  <a:latin typeface="+mn-lt"/>
                  <a:ea typeface="+mn-ea"/>
                  <a:cs typeface="+mn-cs"/>
                  <a:sym typeface="Montserrat Bold"/>
                </a:defRPr>
              </a:lvl1pPr>
            </a:lstStyle>
            <a:p>
              <a:r>
                <a:rPr lang="en-US" dirty="0"/>
                <a:t>Admin Dashboard</a:t>
              </a:r>
              <a:endParaRPr dirty="0"/>
            </a:p>
          </p:txBody>
        </p:sp>
        <p:sp>
          <p:nvSpPr>
            <p:cNvPr id="4814" name="Calendar"/>
            <p:cNvSpPr/>
            <p:nvPr/>
          </p:nvSpPr>
          <p:spPr>
            <a:xfrm>
              <a:off x="0" y="-110836"/>
              <a:ext cx="5080000" cy="379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b="1">
                  <a:solidFill>
                    <a:srgbClr val="FFFFFF"/>
                  </a:solidFill>
                </a:defRPr>
              </a:lvl1pPr>
            </a:lstStyle>
            <a:p>
              <a:r>
                <a:rPr lang="en-US" dirty="0"/>
                <a:t>Owner / Restaurant Authority</a:t>
              </a:r>
              <a:endParaRPr dirty="0"/>
            </a:p>
          </p:txBody>
        </p:sp>
      </p:grpSp>
      <p:sp>
        <p:nvSpPr>
          <p:cNvPr id="2" name="Shape">
            <a:extLst>
              <a:ext uri="{FF2B5EF4-FFF2-40B4-BE49-F238E27FC236}">
                <a16:creationId xmlns:a16="http://schemas.microsoft.com/office/drawing/2014/main" id="{7492AABB-F763-ACDD-C85E-009E5C56AB3D}"/>
              </a:ext>
            </a:extLst>
          </p:cNvPr>
          <p:cNvSpPr/>
          <p:nvPr/>
        </p:nvSpPr>
        <p:spPr>
          <a:xfrm>
            <a:off x="9334500" y="2952829"/>
            <a:ext cx="949051" cy="1024818"/>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iterate>
                                    <p:tmAbs val="0"/>
                                  </p:iterate>
                                  <p:childTnLst>
                                    <p:set>
                                      <p:cBhvr>
                                        <p:cTn id="6" fill="hold"/>
                                        <p:tgtEl>
                                          <p:spTgt spid="4802"/>
                                        </p:tgtEl>
                                        <p:attrNameLst>
                                          <p:attrName>style.visibility</p:attrName>
                                        </p:attrNameLst>
                                      </p:cBhvr>
                                      <p:to>
                                        <p:strVal val="visible"/>
                                      </p:to>
                                    </p:set>
                                    <p:anim calcmode="lin" valueType="num">
                                      <p:cBhvr>
                                        <p:cTn id="7" dur="1000" fill="hold"/>
                                        <p:tgtEl>
                                          <p:spTgt spid="4802"/>
                                        </p:tgtEl>
                                        <p:attrNameLst>
                                          <p:attrName>ppt_x</p:attrName>
                                        </p:attrNameLst>
                                      </p:cBhvr>
                                      <p:tavLst>
                                        <p:tav tm="0">
                                          <p:val>
                                            <p:strVal val="#ppt_x"/>
                                          </p:val>
                                        </p:tav>
                                        <p:tav tm="100000">
                                          <p:val>
                                            <p:strVal val="#ppt_x"/>
                                          </p:val>
                                        </p:tav>
                                      </p:tavLst>
                                    </p:anim>
                                    <p:anim calcmode="lin" valueType="num">
                                      <p:cBhvr>
                                        <p:cTn id="8" dur="1000" fill="hold"/>
                                        <p:tgtEl>
                                          <p:spTgt spid="4802"/>
                                        </p:tgtEl>
                                        <p:attrNameLst>
                                          <p:attrName>ppt_y</p:attrName>
                                        </p:attrNameLst>
                                      </p:cBhvr>
                                      <p:tavLst>
                                        <p:tav tm="0">
                                          <p:val>
                                            <p:strVal val="0-#ppt_h/2"/>
                                          </p:val>
                                        </p:tav>
                                        <p:tav tm="100000">
                                          <p:val>
                                            <p:strVal val="#ppt_y"/>
                                          </p:val>
                                        </p:tav>
                                      </p:tavLst>
                                    </p:anim>
                                  </p:childTnLst>
                                </p:cTn>
                              </p:par>
                              <p:par>
                                <p:cTn id="9" presetID="2" presetClass="entr" presetSubtype="8" accel="50000" decel="50000" fill="hold" grpId="0" nodeType="withEffect">
                                  <p:stCondLst>
                                    <p:cond delay="500"/>
                                  </p:stCondLst>
                                  <p:iterate>
                                    <p:tmAbs val="0"/>
                                  </p:iterate>
                                  <p:childTnLst>
                                    <p:set>
                                      <p:cBhvr>
                                        <p:cTn id="10" fill="hold"/>
                                        <p:tgtEl>
                                          <p:spTgt spid="4799"/>
                                        </p:tgtEl>
                                        <p:attrNameLst>
                                          <p:attrName>style.visibility</p:attrName>
                                        </p:attrNameLst>
                                      </p:cBhvr>
                                      <p:to>
                                        <p:strVal val="visible"/>
                                      </p:to>
                                    </p:set>
                                    <p:anim calcmode="lin" valueType="num">
                                      <p:cBhvr>
                                        <p:cTn id="11" dur="1000" fill="hold"/>
                                        <p:tgtEl>
                                          <p:spTgt spid="4799"/>
                                        </p:tgtEl>
                                        <p:attrNameLst>
                                          <p:attrName>ppt_x</p:attrName>
                                        </p:attrNameLst>
                                      </p:cBhvr>
                                      <p:tavLst>
                                        <p:tav tm="0">
                                          <p:val>
                                            <p:strVal val="0-#ppt_w/2"/>
                                          </p:val>
                                        </p:tav>
                                        <p:tav tm="100000">
                                          <p:val>
                                            <p:strVal val="#ppt_x"/>
                                          </p:val>
                                        </p:tav>
                                      </p:tavLst>
                                    </p:anim>
                                    <p:anim calcmode="lin" valueType="num">
                                      <p:cBhvr>
                                        <p:cTn id="12" dur="1000" fill="hold"/>
                                        <p:tgtEl>
                                          <p:spTgt spid="4799"/>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1000"/>
                                  </p:stCondLst>
                                  <p:iterate>
                                    <p:tmAbs val="0"/>
                                  </p:iterate>
                                  <p:childTnLst>
                                    <p:set>
                                      <p:cBhvr>
                                        <p:cTn id="14" fill="hold"/>
                                        <p:tgtEl>
                                          <p:spTgt spid="4800"/>
                                        </p:tgtEl>
                                        <p:attrNameLst>
                                          <p:attrName>style.visibility</p:attrName>
                                        </p:attrNameLst>
                                      </p:cBhvr>
                                      <p:to>
                                        <p:strVal val="visible"/>
                                      </p:to>
                                    </p:set>
                                    <p:anim calcmode="lin" valueType="num">
                                      <p:cBhvr>
                                        <p:cTn id="15" dur="1000" fill="hold"/>
                                        <p:tgtEl>
                                          <p:spTgt spid="4800"/>
                                        </p:tgtEl>
                                        <p:attrNameLst>
                                          <p:attrName>ppt_x</p:attrName>
                                        </p:attrNameLst>
                                      </p:cBhvr>
                                      <p:tavLst>
                                        <p:tav tm="0">
                                          <p:val>
                                            <p:strVal val="1+#ppt_w/2"/>
                                          </p:val>
                                        </p:tav>
                                        <p:tav tm="100000">
                                          <p:val>
                                            <p:strVal val="#ppt_x"/>
                                          </p:val>
                                        </p:tav>
                                      </p:tavLst>
                                    </p:anim>
                                    <p:anim calcmode="lin" valueType="num">
                                      <p:cBhvr>
                                        <p:cTn id="16" dur="1000" fill="hold"/>
                                        <p:tgtEl>
                                          <p:spTgt spid="48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9" grpId="0" animBg="1" advAuto="0"/>
      <p:bldP spid="4800" grpId="0" animBg="1" advAuto="0"/>
      <p:bldP spid="4802"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dmin Dashboard.mp4">
            <a:hlinkClick r:id="" action="ppaction://media"/>
            <a:extLst>
              <a:ext uri="{FF2B5EF4-FFF2-40B4-BE49-F238E27FC236}">
                <a16:creationId xmlns:a16="http://schemas.microsoft.com/office/drawing/2014/main" id="{C849FC9A-7033-9ED9-DAF1-1B9F2706F2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d"/>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9" name="O59NQA0.jpg"/>
          <p:cNvPicPr>
            <a:picLocks noChangeAspect="1"/>
          </p:cNvPicPr>
          <p:nvPr/>
        </p:nvPicPr>
        <p:blipFill>
          <a:blip r:embed="rId2">
            <a:extLst>
              <a:ext uri="{28A0092B-C50C-407E-A947-70E740481C1C}">
                <a14:useLocalDpi xmlns:a14="http://schemas.microsoft.com/office/drawing/2010/main" val="0"/>
              </a:ext>
            </a:extLst>
          </a:blip>
          <a:srcRect l="27707" r="27707"/>
          <a:stretch/>
        </p:blipFill>
        <p:spPr>
          <a:xfrm>
            <a:off x="15341601" y="1060999"/>
            <a:ext cx="7744317" cy="11593983"/>
          </a:xfrm>
          <a:prstGeom prst="rect">
            <a:avLst/>
          </a:prstGeom>
          <a:ln w="12700">
            <a:miter lim="400000"/>
          </a:ln>
        </p:spPr>
      </p:pic>
      <p:pic>
        <p:nvPicPr>
          <p:cNvPr id="4800" name="OTSOUE0.jpg"/>
          <p:cNvPicPr>
            <a:picLocks noChangeAspect="1"/>
          </p:cNvPicPr>
          <p:nvPr/>
        </p:nvPicPr>
        <p:blipFill>
          <a:blip r:embed="rId3">
            <a:extLst>
              <a:ext uri="{28A0092B-C50C-407E-A947-70E740481C1C}">
                <a14:useLocalDpi xmlns:a14="http://schemas.microsoft.com/office/drawing/2010/main" val="0"/>
              </a:ext>
            </a:extLst>
          </a:blip>
          <a:srcRect l="31360" r="31360"/>
          <a:stretch/>
        </p:blipFill>
        <p:spPr>
          <a:xfrm>
            <a:off x="955740" y="999983"/>
            <a:ext cx="7555943" cy="11593983"/>
          </a:xfrm>
          <a:prstGeom prst="rect">
            <a:avLst/>
          </a:prstGeom>
          <a:ln w="12700">
            <a:miter lim="400000"/>
          </a:ln>
        </p:spPr>
      </p:pic>
      <p:sp>
        <p:nvSpPr>
          <p:cNvPr id="4801"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89" y="2000"/>
                </a:moveTo>
                <a:lnTo>
                  <a:pt x="19611" y="2000"/>
                </a:lnTo>
                <a:cubicBezTo>
                  <a:pt x="19864" y="2000"/>
                  <a:pt x="20016" y="2000"/>
                  <a:pt x="20118" y="2076"/>
                </a:cubicBezTo>
                <a:cubicBezTo>
                  <a:pt x="20264" y="2170"/>
                  <a:pt x="20380" y="2375"/>
                  <a:pt x="20433" y="2635"/>
                </a:cubicBezTo>
                <a:cubicBezTo>
                  <a:pt x="20475" y="2815"/>
                  <a:pt x="20475" y="3086"/>
                  <a:pt x="20475" y="3537"/>
                </a:cubicBezTo>
                <a:lnTo>
                  <a:pt x="20475" y="18063"/>
                </a:lnTo>
                <a:cubicBezTo>
                  <a:pt x="20475" y="18514"/>
                  <a:pt x="20475" y="18785"/>
                  <a:pt x="20433" y="18965"/>
                </a:cubicBezTo>
                <a:cubicBezTo>
                  <a:pt x="20380" y="19225"/>
                  <a:pt x="20264" y="19430"/>
                  <a:pt x="20118" y="19525"/>
                </a:cubicBezTo>
                <a:cubicBezTo>
                  <a:pt x="20016" y="19600"/>
                  <a:pt x="19864" y="19600"/>
                  <a:pt x="19611" y="19600"/>
                </a:cubicBezTo>
                <a:lnTo>
                  <a:pt x="1989" y="19600"/>
                </a:lnTo>
                <a:cubicBezTo>
                  <a:pt x="1736" y="19600"/>
                  <a:pt x="1584" y="19600"/>
                  <a:pt x="1482" y="19525"/>
                </a:cubicBezTo>
                <a:cubicBezTo>
                  <a:pt x="1336" y="19430"/>
                  <a:pt x="1221" y="19225"/>
                  <a:pt x="1168" y="18965"/>
                </a:cubicBezTo>
                <a:cubicBezTo>
                  <a:pt x="1125" y="18785"/>
                  <a:pt x="1125" y="18514"/>
                  <a:pt x="1125" y="18063"/>
                </a:cubicBezTo>
                <a:lnTo>
                  <a:pt x="1125" y="3537"/>
                </a:lnTo>
                <a:cubicBezTo>
                  <a:pt x="1125" y="3086"/>
                  <a:pt x="1125" y="2815"/>
                  <a:pt x="1168" y="2635"/>
                </a:cubicBezTo>
                <a:cubicBezTo>
                  <a:pt x="1221" y="2375"/>
                  <a:pt x="1336" y="2170"/>
                  <a:pt x="1482" y="2076"/>
                </a:cubicBezTo>
                <a:cubicBezTo>
                  <a:pt x="1584" y="2000"/>
                  <a:pt x="1736" y="2000"/>
                  <a:pt x="1989" y="2000"/>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2" name="Rectangle"/>
          <p:cNvSpPr/>
          <p:nvPr/>
        </p:nvSpPr>
        <p:spPr>
          <a:xfrm>
            <a:off x="8128000" y="0"/>
            <a:ext cx="8128000" cy="13716000"/>
          </a:xfrm>
          <a:prstGeom prst="rect">
            <a:avLst/>
          </a:prstGeom>
          <a:solidFill>
            <a:srgbClr val="454546"/>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3" name="Double team strategy"/>
          <p:cNvSpPr txBox="1"/>
          <p:nvPr/>
        </p:nvSpPr>
        <p:spPr>
          <a:xfrm>
            <a:off x="9334500" y="4228812"/>
            <a:ext cx="5715000" cy="1903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90000"/>
              </a:lnSpc>
              <a:defRPr sz="9000" spc="0">
                <a:solidFill>
                  <a:srgbClr val="FFFFFF"/>
                </a:solidFill>
                <a:latin typeface="+mn-lt"/>
                <a:ea typeface="+mn-ea"/>
                <a:cs typeface="+mn-cs"/>
                <a:sym typeface="Montserrat Bold"/>
              </a:defRPr>
            </a:lvl1pPr>
          </a:lstStyle>
          <a:p>
            <a:r>
              <a:rPr lang="en-US" sz="6500" dirty="0"/>
              <a:t>Project Demonstration</a:t>
            </a:r>
            <a:endParaRPr sz="6500" dirty="0"/>
          </a:p>
        </p:txBody>
      </p:sp>
      <p:sp>
        <p:nvSpPr>
          <p:cNvPr id="4804" name="Lorem ipsum dolor sit elit, consect loreretur adipiscing nisi aute. ipsum sit elit, Lorem ipsum dolor sit elit, Lorem ipsum dolor sit elit, consect"/>
          <p:cNvSpPr txBox="1"/>
          <p:nvPr/>
        </p:nvSpPr>
        <p:spPr>
          <a:xfrm>
            <a:off x="9334500" y="8795173"/>
            <a:ext cx="5715000" cy="394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FFFFFF"/>
                </a:solidFill>
              </a:defRPr>
            </a:lvl1pPr>
          </a:lstStyle>
          <a:p>
            <a:pPr algn="ctr">
              <a:lnSpc>
                <a:spcPct val="115000"/>
              </a:lnSpc>
              <a:spcBef>
                <a:spcPts val="1200"/>
              </a:spcBef>
              <a:spcAft>
                <a:spcPts val="1200"/>
              </a:spcAft>
            </a:pPr>
            <a:r>
              <a:rPr lang="en-BD" sz="1800" dirty="0">
                <a:solidFill>
                  <a:schemeClr val="tx1"/>
                </a:solidFill>
                <a:effectLst/>
                <a:ea typeface="Arial" panose="020B0604020202020204" pitchFamily="34" charset="0"/>
              </a:rPr>
              <a:t>Now we will show Live interactions of our project.</a:t>
            </a:r>
          </a:p>
        </p:txBody>
      </p:sp>
      <p:grpSp>
        <p:nvGrpSpPr>
          <p:cNvPr id="4812" name="Group"/>
          <p:cNvGrpSpPr/>
          <p:nvPr/>
        </p:nvGrpSpPr>
        <p:grpSpPr>
          <a:xfrm>
            <a:off x="9334500" y="11036180"/>
            <a:ext cx="4839485" cy="190502"/>
            <a:chOff x="0" y="530356"/>
            <a:chExt cx="4839485" cy="190501"/>
          </a:xfrm>
        </p:grpSpPr>
        <p:sp>
          <p:nvSpPr>
            <p:cNvPr id="4806" name="Rounded Rectangle"/>
            <p:cNvSpPr/>
            <p:nvPr/>
          </p:nvSpPr>
          <p:spPr>
            <a:xfrm>
              <a:off x="0" y="530356"/>
              <a:ext cx="889000" cy="190501"/>
            </a:xfrm>
            <a:prstGeom prst="roundRect">
              <a:avLst>
                <a:gd name="adj" fmla="val 50000"/>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7" name="Rounded Rectangle"/>
            <p:cNvSpPr/>
            <p:nvPr/>
          </p:nvSpPr>
          <p:spPr>
            <a:xfrm>
              <a:off x="987620" y="530356"/>
              <a:ext cx="889001" cy="190501"/>
            </a:xfrm>
            <a:prstGeom prst="roundRect">
              <a:avLst>
                <a:gd name="adj" fmla="val 50000"/>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8" name="Rounded Rectangle"/>
            <p:cNvSpPr/>
            <p:nvPr/>
          </p:nvSpPr>
          <p:spPr>
            <a:xfrm>
              <a:off x="1975242" y="530356"/>
              <a:ext cx="889001" cy="190501"/>
            </a:xfrm>
            <a:prstGeom prst="roundRect">
              <a:avLst>
                <a:gd name="adj" fmla="val 50000"/>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09" name="Rounded Rectangle"/>
            <p:cNvSpPr/>
            <p:nvPr/>
          </p:nvSpPr>
          <p:spPr>
            <a:xfrm>
              <a:off x="2962862" y="530356"/>
              <a:ext cx="889001" cy="190501"/>
            </a:xfrm>
            <a:prstGeom prst="roundRect">
              <a:avLst>
                <a:gd name="adj" fmla="val 50000"/>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810" name="Rounded Rectangle"/>
            <p:cNvSpPr/>
            <p:nvPr/>
          </p:nvSpPr>
          <p:spPr>
            <a:xfrm>
              <a:off x="3950484" y="530356"/>
              <a:ext cx="889001" cy="190501"/>
            </a:xfrm>
            <a:prstGeom prst="roundRect">
              <a:avLst>
                <a:gd name="adj" fmla="val 50000"/>
              </a:avLst>
            </a:prstGeom>
            <a:solidFill>
              <a:schemeClr val="accent1">
                <a:alpha val="25000"/>
              </a:schemeClr>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grpSp>
        <p:nvGrpSpPr>
          <p:cNvPr id="4815" name="Group"/>
          <p:cNvGrpSpPr/>
          <p:nvPr/>
        </p:nvGrpSpPr>
        <p:grpSpPr>
          <a:xfrm>
            <a:off x="9334500" y="6429034"/>
            <a:ext cx="5080000" cy="1261526"/>
            <a:chOff x="0" y="-110836"/>
            <a:chExt cx="5080000" cy="1261523"/>
          </a:xfrm>
        </p:grpSpPr>
        <p:sp>
          <p:nvSpPr>
            <p:cNvPr id="4813" name="January 28"/>
            <p:cNvSpPr/>
            <p:nvPr/>
          </p:nvSpPr>
          <p:spPr>
            <a:xfrm>
              <a:off x="0" y="355600"/>
              <a:ext cx="5080000" cy="79508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solidFill>
                    <a:srgbClr val="FFFFFF"/>
                  </a:solidFill>
                  <a:latin typeface="+mn-lt"/>
                  <a:ea typeface="+mn-ea"/>
                  <a:cs typeface="+mn-cs"/>
                  <a:sym typeface="Montserrat Bold"/>
                </a:defRPr>
              </a:lvl1pPr>
            </a:lstStyle>
            <a:p>
              <a:r>
                <a:rPr lang="en-US" dirty="0"/>
                <a:t>Frontend Live</a:t>
              </a:r>
              <a:endParaRPr dirty="0"/>
            </a:p>
          </p:txBody>
        </p:sp>
        <p:sp>
          <p:nvSpPr>
            <p:cNvPr id="4814" name="Calendar"/>
            <p:cNvSpPr/>
            <p:nvPr/>
          </p:nvSpPr>
          <p:spPr>
            <a:xfrm>
              <a:off x="0" y="-110836"/>
              <a:ext cx="5080000" cy="379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b="1">
                  <a:solidFill>
                    <a:srgbClr val="FFFFFF"/>
                  </a:solidFill>
                </a:defRPr>
              </a:lvl1pPr>
            </a:lstStyle>
            <a:p>
              <a:r>
                <a:rPr lang="en-US" dirty="0"/>
                <a:t>User Interactions</a:t>
              </a:r>
              <a:endParaRPr dirty="0"/>
            </a:p>
          </p:txBody>
        </p:sp>
      </p:grpSp>
      <p:sp>
        <p:nvSpPr>
          <p:cNvPr id="2" name="Shape">
            <a:extLst>
              <a:ext uri="{FF2B5EF4-FFF2-40B4-BE49-F238E27FC236}">
                <a16:creationId xmlns:a16="http://schemas.microsoft.com/office/drawing/2014/main" id="{7492AABB-F763-ACDD-C85E-009E5C56AB3D}"/>
              </a:ext>
            </a:extLst>
          </p:cNvPr>
          <p:cNvSpPr/>
          <p:nvPr/>
        </p:nvSpPr>
        <p:spPr>
          <a:xfrm>
            <a:off x="9334500" y="2952829"/>
            <a:ext cx="949051" cy="1024818"/>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extLst>
      <p:ext uri="{BB962C8B-B14F-4D97-AF65-F5344CB8AC3E}">
        <p14:creationId xmlns:p14="http://schemas.microsoft.com/office/powerpoint/2010/main" val="467832765"/>
      </p:ext>
    </p:extLst>
  </p:cSld>
  <p:clrMapOvr>
    <a:masterClrMapping/>
  </p:clrMapOvr>
  <p:transition spd="slow">
    <p:push dir="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iterate>
                                    <p:tmAbs val="0"/>
                                  </p:iterate>
                                  <p:childTnLst>
                                    <p:set>
                                      <p:cBhvr>
                                        <p:cTn id="6" fill="hold"/>
                                        <p:tgtEl>
                                          <p:spTgt spid="4802"/>
                                        </p:tgtEl>
                                        <p:attrNameLst>
                                          <p:attrName>style.visibility</p:attrName>
                                        </p:attrNameLst>
                                      </p:cBhvr>
                                      <p:to>
                                        <p:strVal val="visible"/>
                                      </p:to>
                                    </p:set>
                                    <p:anim calcmode="lin" valueType="num">
                                      <p:cBhvr>
                                        <p:cTn id="7" dur="1000" fill="hold"/>
                                        <p:tgtEl>
                                          <p:spTgt spid="4802"/>
                                        </p:tgtEl>
                                        <p:attrNameLst>
                                          <p:attrName>ppt_x</p:attrName>
                                        </p:attrNameLst>
                                      </p:cBhvr>
                                      <p:tavLst>
                                        <p:tav tm="0">
                                          <p:val>
                                            <p:strVal val="#ppt_x"/>
                                          </p:val>
                                        </p:tav>
                                        <p:tav tm="100000">
                                          <p:val>
                                            <p:strVal val="#ppt_x"/>
                                          </p:val>
                                        </p:tav>
                                      </p:tavLst>
                                    </p:anim>
                                    <p:anim calcmode="lin" valueType="num">
                                      <p:cBhvr>
                                        <p:cTn id="8" dur="1000" fill="hold"/>
                                        <p:tgtEl>
                                          <p:spTgt spid="4802"/>
                                        </p:tgtEl>
                                        <p:attrNameLst>
                                          <p:attrName>ppt_y</p:attrName>
                                        </p:attrNameLst>
                                      </p:cBhvr>
                                      <p:tavLst>
                                        <p:tav tm="0">
                                          <p:val>
                                            <p:strVal val="0-#ppt_h/2"/>
                                          </p:val>
                                        </p:tav>
                                        <p:tav tm="100000">
                                          <p:val>
                                            <p:strVal val="#ppt_y"/>
                                          </p:val>
                                        </p:tav>
                                      </p:tavLst>
                                    </p:anim>
                                  </p:childTnLst>
                                </p:cTn>
                              </p:par>
                              <p:par>
                                <p:cTn id="9" presetID="2" presetClass="entr" presetSubtype="8" accel="50000" decel="50000" fill="hold" grpId="0" nodeType="withEffect">
                                  <p:stCondLst>
                                    <p:cond delay="500"/>
                                  </p:stCondLst>
                                  <p:iterate>
                                    <p:tmAbs val="0"/>
                                  </p:iterate>
                                  <p:childTnLst>
                                    <p:set>
                                      <p:cBhvr>
                                        <p:cTn id="10" fill="hold"/>
                                        <p:tgtEl>
                                          <p:spTgt spid="4799"/>
                                        </p:tgtEl>
                                        <p:attrNameLst>
                                          <p:attrName>style.visibility</p:attrName>
                                        </p:attrNameLst>
                                      </p:cBhvr>
                                      <p:to>
                                        <p:strVal val="visible"/>
                                      </p:to>
                                    </p:set>
                                    <p:anim calcmode="lin" valueType="num">
                                      <p:cBhvr>
                                        <p:cTn id="11" dur="1000" fill="hold"/>
                                        <p:tgtEl>
                                          <p:spTgt spid="4799"/>
                                        </p:tgtEl>
                                        <p:attrNameLst>
                                          <p:attrName>ppt_x</p:attrName>
                                        </p:attrNameLst>
                                      </p:cBhvr>
                                      <p:tavLst>
                                        <p:tav tm="0">
                                          <p:val>
                                            <p:strVal val="0-#ppt_w/2"/>
                                          </p:val>
                                        </p:tav>
                                        <p:tav tm="100000">
                                          <p:val>
                                            <p:strVal val="#ppt_x"/>
                                          </p:val>
                                        </p:tav>
                                      </p:tavLst>
                                    </p:anim>
                                    <p:anim calcmode="lin" valueType="num">
                                      <p:cBhvr>
                                        <p:cTn id="12" dur="1000" fill="hold"/>
                                        <p:tgtEl>
                                          <p:spTgt spid="4799"/>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1000"/>
                                  </p:stCondLst>
                                  <p:iterate>
                                    <p:tmAbs val="0"/>
                                  </p:iterate>
                                  <p:childTnLst>
                                    <p:set>
                                      <p:cBhvr>
                                        <p:cTn id="14" fill="hold"/>
                                        <p:tgtEl>
                                          <p:spTgt spid="4800"/>
                                        </p:tgtEl>
                                        <p:attrNameLst>
                                          <p:attrName>style.visibility</p:attrName>
                                        </p:attrNameLst>
                                      </p:cBhvr>
                                      <p:to>
                                        <p:strVal val="visible"/>
                                      </p:to>
                                    </p:set>
                                    <p:anim calcmode="lin" valueType="num">
                                      <p:cBhvr>
                                        <p:cTn id="15" dur="1000" fill="hold"/>
                                        <p:tgtEl>
                                          <p:spTgt spid="4800"/>
                                        </p:tgtEl>
                                        <p:attrNameLst>
                                          <p:attrName>ppt_x</p:attrName>
                                        </p:attrNameLst>
                                      </p:cBhvr>
                                      <p:tavLst>
                                        <p:tav tm="0">
                                          <p:val>
                                            <p:strVal val="1+#ppt_w/2"/>
                                          </p:val>
                                        </p:tav>
                                        <p:tav tm="100000">
                                          <p:val>
                                            <p:strVal val="#ppt_x"/>
                                          </p:val>
                                        </p:tav>
                                      </p:tavLst>
                                    </p:anim>
                                    <p:anim calcmode="lin" valueType="num">
                                      <p:cBhvr>
                                        <p:cTn id="16" dur="1000" fill="hold"/>
                                        <p:tgtEl>
                                          <p:spTgt spid="48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9" grpId="0" animBg="1" advAuto="0"/>
      <p:bldP spid="4800" grpId="0" animBg="1" advAuto="0"/>
      <p:bldP spid="480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rontend (online-video-cutter.com).mp4">
            <a:hlinkClick r:id="" action="ppaction://media"/>
            <a:extLst>
              <a:ext uri="{FF2B5EF4-FFF2-40B4-BE49-F238E27FC236}">
                <a16:creationId xmlns:a16="http://schemas.microsoft.com/office/drawing/2014/main" id="{949B7EA1-45A9-06A4-A4F7-6F3F1B9664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Tree>
    <p:extLst>
      <p:ext uri="{BB962C8B-B14F-4D97-AF65-F5344CB8AC3E}">
        <p14:creationId xmlns:p14="http://schemas.microsoft.com/office/powerpoint/2010/main" val="3185207617"/>
      </p:ext>
    </p:extLst>
  </p:cSld>
  <p:clrMapOvr>
    <a:masterClrMapping/>
  </p:clrMapOvr>
  <mc:AlternateContent xmlns:mc="http://schemas.openxmlformats.org/markup-compatibility/2006" xmlns:p14="http://schemas.microsoft.com/office/powerpoint/2010/main">
    <mc:Choice Requires="p14">
      <p:transition spd="slow">
        <p:push dir="d"/>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2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3" name="mike-dorner-173502.jpg"/>
          <p:cNvPicPr>
            <a:picLocks noGrp="1" noChangeAspect="1"/>
          </p:cNvPicPr>
          <p:nvPr>
            <p:ph type="pic" sz="half" idx="21"/>
          </p:nvPr>
        </p:nvPicPr>
        <p:blipFill>
          <a:blip r:embed="rId2">
            <a:extLst>
              <a:ext uri="{28A0092B-C50C-407E-A947-70E740481C1C}">
                <a14:useLocalDpi xmlns:a14="http://schemas.microsoft.com/office/drawing/2010/main" val="0"/>
              </a:ext>
            </a:extLst>
          </a:blip>
          <a:srcRect l="4636" r="4636"/>
          <a:stretch/>
        </p:blipFill>
        <p:spPr>
          <a:xfrm>
            <a:off x="7837714" y="0"/>
            <a:ext cx="16546286"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
                  <a:pt x="0" y="4"/>
                  <a:pt x="0" y="6"/>
                </a:cubicBezTo>
                <a:cubicBezTo>
                  <a:pt x="0" y="2525"/>
                  <a:pt x="248" y="5024"/>
                  <a:pt x="732" y="7391"/>
                </a:cubicBezTo>
                <a:cubicBezTo>
                  <a:pt x="1958" y="13389"/>
                  <a:pt x="4610" y="18113"/>
                  <a:pt x="7977" y="20296"/>
                </a:cubicBezTo>
                <a:cubicBezTo>
                  <a:pt x="9032" y="20947"/>
                  <a:pt x="10352" y="21272"/>
                  <a:pt x="12067" y="21435"/>
                </a:cubicBezTo>
                <a:cubicBezTo>
                  <a:pt x="13782" y="21598"/>
                  <a:pt x="15893" y="21600"/>
                  <a:pt x="18532" y="21600"/>
                </a:cubicBezTo>
                <a:lnTo>
                  <a:pt x="21600" y="21600"/>
                </a:lnTo>
                <a:lnTo>
                  <a:pt x="21600" y="0"/>
                </a:lnTo>
                <a:lnTo>
                  <a:pt x="0" y="0"/>
                </a:lnTo>
                <a:close/>
              </a:path>
            </a:pathLst>
          </a:custGeom>
        </p:spPr>
      </p:pic>
      <p:sp>
        <p:nvSpPr>
          <p:cNvPr id="2235" name="Simple food for better tomorrow"/>
          <p:cNvSpPr txBox="1"/>
          <p:nvPr/>
        </p:nvSpPr>
        <p:spPr>
          <a:xfrm>
            <a:off x="1987503" y="5159828"/>
            <a:ext cx="4935810"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nSpc>
                <a:spcPct val="90000"/>
              </a:lnSpc>
              <a:defRPr sz="9000" spc="0">
                <a:latin typeface="+mn-lt"/>
                <a:ea typeface="+mn-ea"/>
                <a:cs typeface="+mn-cs"/>
                <a:sym typeface="Montserrat Bold"/>
              </a:defRPr>
            </a:lvl1pPr>
          </a:lstStyle>
          <a:p>
            <a:r>
              <a:rPr lang="en-US" dirty="0"/>
              <a:t>Testing</a:t>
            </a:r>
            <a:endParaRPr dirty="0"/>
          </a:p>
        </p:txBody>
      </p:sp>
      <p:sp>
        <p:nvSpPr>
          <p:cNvPr id="2236" name="Shape"/>
          <p:cNvSpPr/>
          <p:nvPr/>
        </p:nvSpPr>
        <p:spPr>
          <a:xfrm>
            <a:off x="1987503" y="3484871"/>
            <a:ext cx="1179414" cy="1270001"/>
          </a:xfrm>
          <a:custGeom>
            <a:avLst/>
            <a:gdLst/>
            <a:ahLst/>
            <a:cxnLst>
              <a:cxn ang="0">
                <a:pos x="wd2" y="hd2"/>
              </a:cxn>
              <a:cxn ang="5400000">
                <a:pos x="wd2" y="hd2"/>
              </a:cxn>
              <a:cxn ang="10800000">
                <a:pos x="wd2" y="hd2"/>
              </a:cxn>
              <a:cxn ang="16200000">
                <a:pos x="wd2" y="hd2"/>
              </a:cxn>
            </a:cxnLst>
            <a:rect l="0" t="0" r="r" b="b"/>
            <a:pathLst>
              <a:path w="21540" h="21558" extrusionOk="0">
                <a:moveTo>
                  <a:pt x="9944" y="0"/>
                </a:moveTo>
                <a:cubicBezTo>
                  <a:pt x="9666" y="0"/>
                  <a:pt x="9386" y="56"/>
                  <a:pt x="9128" y="168"/>
                </a:cubicBezTo>
                <a:cubicBezTo>
                  <a:pt x="8925" y="256"/>
                  <a:pt x="8742" y="375"/>
                  <a:pt x="8583" y="523"/>
                </a:cubicBezTo>
                <a:cubicBezTo>
                  <a:pt x="8424" y="670"/>
                  <a:pt x="8296" y="840"/>
                  <a:pt x="8201" y="1029"/>
                </a:cubicBezTo>
                <a:cubicBezTo>
                  <a:pt x="7961" y="1508"/>
                  <a:pt x="7961" y="2062"/>
                  <a:pt x="8201" y="2541"/>
                </a:cubicBezTo>
                <a:cubicBezTo>
                  <a:pt x="8278" y="2689"/>
                  <a:pt x="8405" y="2847"/>
                  <a:pt x="8587" y="3036"/>
                </a:cubicBezTo>
                <a:cubicBezTo>
                  <a:pt x="8769" y="3224"/>
                  <a:pt x="9008" y="3443"/>
                  <a:pt x="9304" y="3718"/>
                </a:cubicBezTo>
                <a:lnTo>
                  <a:pt x="16901" y="10778"/>
                </a:lnTo>
                <a:lnTo>
                  <a:pt x="9304" y="17838"/>
                </a:lnTo>
                <a:cubicBezTo>
                  <a:pt x="9008" y="18114"/>
                  <a:pt x="8769" y="18332"/>
                  <a:pt x="8587" y="18521"/>
                </a:cubicBezTo>
                <a:cubicBezTo>
                  <a:pt x="8405" y="18709"/>
                  <a:pt x="8278" y="18867"/>
                  <a:pt x="8201" y="19015"/>
                </a:cubicBezTo>
                <a:cubicBezTo>
                  <a:pt x="7961" y="19494"/>
                  <a:pt x="7961" y="20048"/>
                  <a:pt x="8201" y="20527"/>
                </a:cubicBezTo>
                <a:cubicBezTo>
                  <a:pt x="8296" y="20716"/>
                  <a:pt x="8424" y="20886"/>
                  <a:pt x="8583" y="21034"/>
                </a:cubicBezTo>
                <a:cubicBezTo>
                  <a:pt x="8742" y="21181"/>
                  <a:pt x="8925" y="21301"/>
                  <a:pt x="9128" y="21389"/>
                </a:cubicBezTo>
                <a:cubicBezTo>
                  <a:pt x="9514" y="21556"/>
                  <a:pt x="9951" y="21600"/>
                  <a:pt x="10360" y="21516"/>
                </a:cubicBezTo>
                <a:cubicBezTo>
                  <a:pt x="10496" y="21488"/>
                  <a:pt x="10630" y="21444"/>
                  <a:pt x="10759" y="21389"/>
                </a:cubicBezTo>
                <a:cubicBezTo>
                  <a:pt x="10918" y="21317"/>
                  <a:pt x="11084" y="21199"/>
                  <a:pt x="11287" y="21030"/>
                </a:cubicBezTo>
                <a:cubicBezTo>
                  <a:pt x="11489" y="20860"/>
                  <a:pt x="11725" y="20639"/>
                  <a:pt x="12021" y="20363"/>
                </a:cubicBezTo>
                <a:lnTo>
                  <a:pt x="20257" y="12709"/>
                </a:lnTo>
                <a:cubicBezTo>
                  <a:pt x="20394" y="12582"/>
                  <a:pt x="20517" y="12470"/>
                  <a:pt x="20626" y="12366"/>
                </a:cubicBezTo>
                <a:cubicBezTo>
                  <a:pt x="20735" y="12262"/>
                  <a:pt x="20834" y="12168"/>
                  <a:pt x="20922" y="12078"/>
                </a:cubicBezTo>
                <a:cubicBezTo>
                  <a:pt x="20939" y="12064"/>
                  <a:pt x="20961" y="12058"/>
                  <a:pt x="20978" y="12043"/>
                </a:cubicBezTo>
                <a:cubicBezTo>
                  <a:pt x="21136" y="11895"/>
                  <a:pt x="21265" y="11725"/>
                  <a:pt x="21360" y="11536"/>
                </a:cubicBezTo>
                <a:cubicBezTo>
                  <a:pt x="21480" y="11297"/>
                  <a:pt x="21540" y="11036"/>
                  <a:pt x="21540" y="10778"/>
                </a:cubicBezTo>
                <a:cubicBezTo>
                  <a:pt x="21540" y="10649"/>
                  <a:pt x="21527" y="10518"/>
                  <a:pt x="21497" y="10391"/>
                </a:cubicBezTo>
                <a:cubicBezTo>
                  <a:pt x="21467" y="10264"/>
                  <a:pt x="21420" y="10140"/>
                  <a:pt x="21360" y="10020"/>
                </a:cubicBezTo>
                <a:cubicBezTo>
                  <a:pt x="21265" y="9831"/>
                  <a:pt x="21136" y="9661"/>
                  <a:pt x="20978" y="9514"/>
                </a:cubicBezTo>
                <a:cubicBezTo>
                  <a:pt x="20961" y="9498"/>
                  <a:pt x="20939" y="9493"/>
                  <a:pt x="20922" y="9478"/>
                </a:cubicBezTo>
                <a:cubicBezTo>
                  <a:pt x="20834" y="9388"/>
                  <a:pt x="20735" y="9294"/>
                  <a:pt x="20626" y="9190"/>
                </a:cubicBezTo>
                <a:cubicBezTo>
                  <a:pt x="20517" y="9087"/>
                  <a:pt x="20394" y="8975"/>
                  <a:pt x="20257" y="8847"/>
                </a:cubicBezTo>
                <a:lnTo>
                  <a:pt x="12021" y="1193"/>
                </a:lnTo>
                <a:cubicBezTo>
                  <a:pt x="11725" y="918"/>
                  <a:pt x="11489" y="696"/>
                  <a:pt x="11287" y="527"/>
                </a:cubicBezTo>
                <a:cubicBezTo>
                  <a:pt x="11084" y="357"/>
                  <a:pt x="10918" y="239"/>
                  <a:pt x="10759" y="168"/>
                </a:cubicBezTo>
                <a:cubicBezTo>
                  <a:pt x="10501" y="56"/>
                  <a:pt x="10221" y="0"/>
                  <a:pt x="9944" y="0"/>
                </a:cubicBezTo>
                <a:close/>
                <a:moveTo>
                  <a:pt x="1922" y="2708"/>
                </a:moveTo>
                <a:cubicBezTo>
                  <a:pt x="1644" y="2708"/>
                  <a:pt x="1364" y="2764"/>
                  <a:pt x="1107" y="2876"/>
                </a:cubicBezTo>
                <a:cubicBezTo>
                  <a:pt x="904" y="2964"/>
                  <a:pt x="720" y="3084"/>
                  <a:pt x="562" y="3231"/>
                </a:cubicBezTo>
                <a:cubicBezTo>
                  <a:pt x="403" y="3378"/>
                  <a:pt x="274" y="3549"/>
                  <a:pt x="180" y="3738"/>
                </a:cubicBezTo>
                <a:cubicBezTo>
                  <a:pt x="-60" y="4217"/>
                  <a:pt x="-60" y="4770"/>
                  <a:pt x="180" y="5249"/>
                </a:cubicBezTo>
                <a:cubicBezTo>
                  <a:pt x="257" y="5398"/>
                  <a:pt x="384" y="5556"/>
                  <a:pt x="566" y="5744"/>
                </a:cubicBezTo>
                <a:cubicBezTo>
                  <a:pt x="748" y="5932"/>
                  <a:pt x="987" y="6151"/>
                  <a:pt x="1283" y="6426"/>
                </a:cubicBezTo>
                <a:lnTo>
                  <a:pt x="5965" y="10778"/>
                </a:lnTo>
                <a:lnTo>
                  <a:pt x="1283" y="15130"/>
                </a:lnTo>
                <a:cubicBezTo>
                  <a:pt x="987" y="15405"/>
                  <a:pt x="748" y="15624"/>
                  <a:pt x="566" y="15812"/>
                </a:cubicBezTo>
                <a:cubicBezTo>
                  <a:pt x="384" y="16000"/>
                  <a:pt x="257" y="16159"/>
                  <a:pt x="180" y="16307"/>
                </a:cubicBezTo>
                <a:cubicBezTo>
                  <a:pt x="-60" y="16786"/>
                  <a:pt x="-60" y="17339"/>
                  <a:pt x="180" y="17819"/>
                </a:cubicBezTo>
                <a:cubicBezTo>
                  <a:pt x="274" y="18007"/>
                  <a:pt x="403" y="18178"/>
                  <a:pt x="562" y="18325"/>
                </a:cubicBezTo>
                <a:cubicBezTo>
                  <a:pt x="720" y="18472"/>
                  <a:pt x="904" y="18592"/>
                  <a:pt x="1107" y="18680"/>
                </a:cubicBezTo>
                <a:cubicBezTo>
                  <a:pt x="1493" y="18848"/>
                  <a:pt x="1929" y="18892"/>
                  <a:pt x="2338" y="18808"/>
                </a:cubicBezTo>
                <a:cubicBezTo>
                  <a:pt x="2475" y="18780"/>
                  <a:pt x="2610" y="18737"/>
                  <a:pt x="2738" y="18680"/>
                </a:cubicBezTo>
                <a:cubicBezTo>
                  <a:pt x="2897" y="18608"/>
                  <a:pt x="3063" y="18490"/>
                  <a:pt x="3265" y="18321"/>
                </a:cubicBezTo>
                <a:cubicBezTo>
                  <a:pt x="3468" y="18152"/>
                  <a:pt x="3703" y="17930"/>
                  <a:pt x="3999" y="17655"/>
                </a:cubicBezTo>
                <a:lnTo>
                  <a:pt x="9321" y="12709"/>
                </a:lnTo>
                <a:cubicBezTo>
                  <a:pt x="9458" y="12582"/>
                  <a:pt x="9581" y="12470"/>
                  <a:pt x="9690" y="12366"/>
                </a:cubicBezTo>
                <a:cubicBezTo>
                  <a:pt x="9799" y="12262"/>
                  <a:pt x="9898" y="12168"/>
                  <a:pt x="9986" y="12078"/>
                </a:cubicBezTo>
                <a:cubicBezTo>
                  <a:pt x="10004" y="12064"/>
                  <a:pt x="10026" y="12058"/>
                  <a:pt x="10042" y="12043"/>
                </a:cubicBezTo>
                <a:cubicBezTo>
                  <a:pt x="10201" y="11895"/>
                  <a:pt x="10329" y="11725"/>
                  <a:pt x="10424" y="11536"/>
                </a:cubicBezTo>
                <a:cubicBezTo>
                  <a:pt x="10544" y="11297"/>
                  <a:pt x="10604" y="11036"/>
                  <a:pt x="10604" y="10778"/>
                </a:cubicBezTo>
                <a:cubicBezTo>
                  <a:pt x="10604" y="10649"/>
                  <a:pt x="10592" y="10518"/>
                  <a:pt x="10562" y="10391"/>
                </a:cubicBezTo>
                <a:cubicBezTo>
                  <a:pt x="10532" y="10264"/>
                  <a:pt x="10484" y="10140"/>
                  <a:pt x="10424" y="10020"/>
                </a:cubicBezTo>
                <a:cubicBezTo>
                  <a:pt x="10329" y="9831"/>
                  <a:pt x="10201" y="9661"/>
                  <a:pt x="10042" y="9514"/>
                </a:cubicBezTo>
                <a:cubicBezTo>
                  <a:pt x="10026" y="9498"/>
                  <a:pt x="10004" y="9493"/>
                  <a:pt x="9986" y="9478"/>
                </a:cubicBezTo>
                <a:cubicBezTo>
                  <a:pt x="9898" y="9388"/>
                  <a:pt x="9799" y="9294"/>
                  <a:pt x="9690" y="9190"/>
                </a:cubicBezTo>
                <a:cubicBezTo>
                  <a:pt x="9581" y="9087"/>
                  <a:pt x="9458" y="8975"/>
                  <a:pt x="9321" y="8847"/>
                </a:cubicBezTo>
                <a:lnTo>
                  <a:pt x="3999" y="3901"/>
                </a:lnTo>
                <a:cubicBezTo>
                  <a:pt x="3703" y="3626"/>
                  <a:pt x="3468" y="3404"/>
                  <a:pt x="3265" y="3235"/>
                </a:cubicBezTo>
                <a:cubicBezTo>
                  <a:pt x="3063" y="3066"/>
                  <a:pt x="2897" y="2948"/>
                  <a:pt x="2738" y="2876"/>
                </a:cubicBezTo>
                <a:cubicBezTo>
                  <a:pt x="2480" y="2764"/>
                  <a:pt x="2200" y="2708"/>
                  <a:pt x="1922" y="2708"/>
                </a:cubicBezTo>
                <a:close/>
              </a:path>
            </a:pathLst>
          </a:custGeom>
          <a:solidFill>
            <a:schemeClr val="accent1"/>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2241" name="Group"/>
          <p:cNvGrpSpPr/>
          <p:nvPr/>
        </p:nvGrpSpPr>
        <p:grpSpPr>
          <a:xfrm>
            <a:off x="1987504" y="7366966"/>
            <a:ext cx="5850210" cy="4814148"/>
            <a:chOff x="-1" y="1240057"/>
            <a:chExt cx="9416498" cy="3301775"/>
          </a:xfrm>
        </p:grpSpPr>
        <p:sp>
          <p:nvSpPr>
            <p:cNvPr id="2237" name="Title here"/>
            <p:cNvSpPr/>
            <p:nvPr/>
          </p:nvSpPr>
          <p:spPr>
            <a:xfrm>
              <a:off x="1" y="1240057"/>
              <a:ext cx="7944677" cy="5891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defRPr sz="2500" cap="all" spc="125">
                  <a:latin typeface="+mn-lt"/>
                  <a:ea typeface="+mn-ea"/>
                  <a:cs typeface="+mn-cs"/>
                  <a:sym typeface="Montserrat Bold"/>
                </a:defRPr>
              </a:lvl1pPr>
            </a:lstStyle>
            <a:p>
              <a:pPr>
                <a:lnSpc>
                  <a:spcPct val="115000"/>
                </a:lnSpc>
                <a:spcBef>
                  <a:spcPts val="1200"/>
                </a:spcBef>
                <a:spcAft>
                  <a:spcPts val="200"/>
                </a:spcAft>
              </a:pPr>
              <a:r>
                <a:rPr lang="en-BD" sz="3000" b="1" dirty="0">
                  <a:effectLst/>
                  <a:latin typeface="+mj-lt"/>
                </a:rPr>
                <a:t>Testing Approaches:</a:t>
              </a:r>
            </a:p>
          </p:txBody>
        </p:sp>
        <p:sp>
          <p:nvSpPr>
            <p:cNvPr id="2239" name="Lorem ipsum dolor sit elit, consect loreretur nisi ipsum sit elit, Lorem ipsum. Lorem ipsum"/>
            <p:cNvSpPr/>
            <p:nvPr/>
          </p:nvSpPr>
          <p:spPr>
            <a:xfrm>
              <a:off x="-1" y="1926373"/>
              <a:ext cx="9416498" cy="26154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marL="342900" lvl="0" indent="-342900" rtl="0">
                <a:lnSpc>
                  <a:spcPct val="115000"/>
                </a:lnSpc>
                <a:spcBef>
                  <a:spcPts val="1200"/>
                </a:spcBef>
                <a:spcAft>
                  <a:spcPts val="0"/>
                </a:spcAft>
                <a:buFont typeface="Arial" panose="020B0604020202020204" pitchFamily="34" charset="0"/>
                <a:buChar char="●"/>
              </a:pPr>
              <a:r>
                <a:rPr lang="en-BD" sz="2400" b="1" u="none" strike="noStrike" dirty="0">
                  <a:effectLst/>
                  <a:ea typeface="Arial" panose="020B0604020202020204" pitchFamily="34" charset="0"/>
                </a:rPr>
                <a:t>Unit Testing</a:t>
              </a:r>
              <a:r>
                <a:rPr lang="en-BD" sz="2400" u="none" strike="noStrike" dirty="0">
                  <a:effectLst/>
                  <a:ea typeface="Arial" panose="020B0604020202020204" pitchFamily="34" charset="0"/>
                </a:rPr>
                <a:t>: Testing individual functions like Cart operations and Payment processing.</a:t>
              </a:r>
            </a:p>
            <a:p>
              <a:pPr marL="342900" lvl="0" indent="-342900">
                <a:lnSpc>
                  <a:spcPct val="115000"/>
                </a:lnSpc>
                <a:buFont typeface="Arial" panose="020B0604020202020204" pitchFamily="34" charset="0"/>
                <a:buChar char="●"/>
              </a:pPr>
              <a:r>
                <a:rPr lang="en-BD" sz="2400" b="1" u="none" strike="noStrike" dirty="0">
                  <a:effectLst/>
                  <a:ea typeface="Arial" panose="020B0604020202020204" pitchFamily="34" charset="0"/>
                </a:rPr>
                <a:t>Integration Testing</a:t>
              </a:r>
              <a:r>
                <a:rPr lang="en-BD" sz="2400" u="none" strike="noStrike" dirty="0">
                  <a:effectLst/>
                  <a:ea typeface="Arial" panose="020B0604020202020204" pitchFamily="34" charset="0"/>
                </a:rPr>
                <a:t>: Ensuring seamless interaction between modules (e.g., Cart, Checkout, Payment).</a:t>
              </a:r>
            </a:p>
            <a:p>
              <a:pPr marL="342900" lvl="0" indent="-342900">
                <a:lnSpc>
                  <a:spcPct val="115000"/>
                </a:lnSpc>
                <a:spcAft>
                  <a:spcPts val="1200"/>
                </a:spcAft>
                <a:buFont typeface="Arial" panose="020B0604020202020204" pitchFamily="34" charset="0"/>
                <a:buChar char="●"/>
              </a:pPr>
              <a:r>
                <a:rPr lang="en-BD" sz="2400" b="1" u="none" strike="noStrike" dirty="0">
                  <a:effectLst/>
                  <a:ea typeface="Arial" panose="020B0604020202020204" pitchFamily="34" charset="0"/>
                </a:rPr>
                <a:t>User Acceptance Testing (UAT)</a:t>
              </a:r>
              <a:r>
                <a:rPr lang="en-BD" sz="2400" u="none" strike="noStrike" dirty="0">
                  <a:effectLst/>
                  <a:ea typeface="Arial" panose="020B0604020202020204" pitchFamily="34" charset="0"/>
                </a:rPr>
                <a:t>: Conducted with end-users to validate functionality.</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afterEffect">
                                  <p:stCondLst>
                                    <p:cond delay="0"/>
                                  </p:stCondLst>
                                  <p:iterate>
                                    <p:tmAbs val="0"/>
                                  </p:iterate>
                                  <p:childTnLst>
                                    <p:set>
                                      <p:cBhvr>
                                        <p:cTn id="6" fill="hold"/>
                                        <p:tgtEl>
                                          <p:spTgt spid="2233"/>
                                        </p:tgtEl>
                                        <p:attrNameLst>
                                          <p:attrName>style.visibility</p:attrName>
                                        </p:attrNameLst>
                                      </p:cBhvr>
                                      <p:to>
                                        <p:strVal val="visible"/>
                                      </p:to>
                                    </p:set>
                                    <p:anim calcmode="lin" valueType="num">
                                      <p:cBhvr>
                                        <p:cTn id="7" dur="1000" fill="hold"/>
                                        <p:tgtEl>
                                          <p:spTgt spid="2233"/>
                                        </p:tgtEl>
                                        <p:attrNameLst>
                                          <p:attrName>ppt_x</p:attrName>
                                        </p:attrNameLst>
                                      </p:cBhvr>
                                      <p:tavLst>
                                        <p:tav tm="0">
                                          <p:val>
                                            <p:strVal val="1+#ppt_w/2"/>
                                          </p:val>
                                        </p:tav>
                                        <p:tav tm="100000">
                                          <p:val>
                                            <p:strVal val="#ppt_x"/>
                                          </p:val>
                                        </p:tav>
                                      </p:tavLst>
                                    </p:anim>
                                    <p:anim calcmode="lin" valueType="num">
                                      <p:cBhvr>
                                        <p:cTn id="8" dur="1000" fill="hold"/>
                                        <p:tgtEl>
                                          <p:spTgt spid="2233"/>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1000"/>
                                  </p:stCondLst>
                                  <p:iterate>
                                    <p:tmAbs val="0"/>
                                  </p:iterate>
                                  <p:childTnLst>
                                    <p:set>
                                      <p:cBhvr>
                                        <p:cTn id="10" fill="hold"/>
                                        <p:tgtEl>
                                          <p:spTgt spid="2236"/>
                                        </p:tgtEl>
                                        <p:attrNameLst>
                                          <p:attrName>style.visibility</p:attrName>
                                        </p:attrNameLst>
                                      </p:cBhvr>
                                      <p:to>
                                        <p:strVal val="visible"/>
                                      </p:to>
                                    </p:set>
                                    <p:anim calcmode="lin" valueType="num">
                                      <p:cBhvr>
                                        <p:cTn id="11" dur="1000" fill="hold"/>
                                        <p:tgtEl>
                                          <p:spTgt spid="2236"/>
                                        </p:tgtEl>
                                        <p:attrNameLst>
                                          <p:attrName>ppt_x</p:attrName>
                                        </p:attrNameLst>
                                      </p:cBhvr>
                                      <p:tavLst>
                                        <p:tav tm="0">
                                          <p:val>
                                            <p:strVal val="0-#ppt_w/2"/>
                                          </p:val>
                                        </p:tav>
                                        <p:tav tm="100000">
                                          <p:val>
                                            <p:strVal val="#ppt_x"/>
                                          </p:val>
                                        </p:tav>
                                      </p:tavLst>
                                    </p:anim>
                                    <p:anim calcmode="lin" valueType="num">
                                      <p:cBhvr>
                                        <p:cTn id="12" dur="1000" fill="hold"/>
                                        <p:tgtEl>
                                          <p:spTgt spid="2236"/>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0" nodeType="withEffect">
                                  <p:stCondLst>
                                    <p:cond delay="1500"/>
                                  </p:stCondLst>
                                  <p:iterate>
                                    <p:tmAbs val="0"/>
                                  </p:iterate>
                                  <p:childTnLst>
                                    <p:set>
                                      <p:cBhvr>
                                        <p:cTn id="14" fill="hold"/>
                                        <p:tgtEl>
                                          <p:spTgt spid="2241"/>
                                        </p:tgtEl>
                                        <p:attrNameLst>
                                          <p:attrName>style.visibility</p:attrName>
                                        </p:attrNameLst>
                                      </p:cBhvr>
                                      <p:to>
                                        <p:strVal val="visible"/>
                                      </p:to>
                                    </p:set>
                                    <p:anim calcmode="lin" valueType="num">
                                      <p:cBhvr>
                                        <p:cTn id="15" dur="1000" fill="hold"/>
                                        <p:tgtEl>
                                          <p:spTgt spid="2241"/>
                                        </p:tgtEl>
                                        <p:attrNameLst>
                                          <p:attrName>ppt_x</p:attrName>
                                        </p:attrNameLst>
                                      </p:cBhvr>
                                      <p:tavLst>
                                        <p:tav tm="0">
                                          <p:val>
                                            <p:strVal val="#ppt_x"/>
                                          </p:val>
                                        </p:tav>
                                        <p:tav tm="100000">
                                          <p:val>
                                            <p:strVal val="#ppt_x"/>
                                          </p:val>
                                        </p:tav>
                                      </p:tavLst>
                                    </p:anim>
                                    <p:anim calcmode="lin" valueType="num">
                                      <p:cBhvr>
                                        <p:cTn id="16" dur="1000" fill="hold"/>
                                        <p:tgtEl>
                                          <p:spTgt spid="22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3" grpId="0" animBg="1" advAuto="0"/>
      <p:bldP spid="2236" grpId="0" animBg="1" advAuto="0"/>
      <p:bldP spid="224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4" name="norbert-levajsics-202945.jpg"/>
          <p:cNvPicPr>
            <a:picLocks noChangeAspect="1"/>
          </p:cNvPicPr>
          <p:nvPr/>
        </p:nvPicPr>
        <p:blipFill rotWithShape="1">
          <a:blip r:embed="rId2">
            <a:extLst>
              <a:ext uri="{28A0092B-C50C-407E-A947-70E740481C1C}">
                <a14:useLocalDpi xmlns:a14="http://schemas.microsoft.com/office/drawing/2010/main" val="0"/>
              </a:ext>
            </a:extLst>
          </a:blip>
          <a:srcRect t="5938" b="5520"/>
          <a:stretch/>
        </p:blipFill>
        <p:spPr>
          <a:xfrm>
            <a:off x="1175657" y="391886"/>
            <a:ext cx="22185100" cy="13095514"/>
          </a:xfrm>
          <a:prstGeom prst="rect">
            <a:avLst/>
          </a:prstGeom>
          <a:ln w="12700">
            <a:miter lim="400000"/>
          </a:ln>
        </p:spPr>
      </p:pic>
      <p:sp>
        <p:nvSpPr>
          <p:cNvPr id="1925" name="Shap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89" y="2000"/>
                </a:moveTo>
                <a:lnTo>
                  <a:pt x="19611" y="2000"/>
                </a:lnTo>
                <a:cubicBezTo>
                  <a:pt x="19864" y="2000"/>
                  <a:pt x="20016" y="2000"/>
                  <a:pt x="20118" y="2076"/>
                </a:cubicBezTo>
                <a:cubicBezTo>
                  <a:pt x="20264" y="2170"/>
                  <a:pt x="20380" y="2375"/>
                  <a:pt x="20433" y="2635"/>
                </a:cubicBezTo>
                <a:cubicBezTo>
                  <a:pt x="20475" y="2815"/>
                  <a:pt x="20475" y="3086"/>
                  <a:pt x="20475" y="3537"/>
                </a:cubicBezTo>
                <a:lnTo>
                  <a:pt x="20475" y="18063"/>
                </a:lnTo>
                <a:cubicBezTo>
                  <a:pt x="20475" y="18514"/>
                  <a:pt x="20475" y="18785"/>
                  <a:pt x="20433" y="18965"/>
                </a:cubicBezTo>
                <a:cubicBezTo>
                  <a:pt x="20380" y="19225"/>
                  <a:pt x="20264" y="19430"/>
                  <a:pt x="20118" y="19525"/>
                </a:cubicBezTo>
                <a:cubicBezTo>
                  <a:pt x="20016" y="19600"/>
                  <a:pt x="19864" y="19600"/>
                  <a:pt x="19611" y="19600"/>
                </a:cubicBezTo>
                <a:lnTo>
                  <a:pt x="1989" y="19600"/>
                </a:lnTo>
                <a:cubicBezTo>
                  <a:pt x="1736" y="19600"/>
                  <a:pt x="1584" y="19600"/>
                  <a:pt x="1482" y="19525"/>
                </a:cubicBezTo>
                <a:cubicBezTo>
                  <a:pt x="1336" y="19430"/>
                  <a:pt x="1221" y="19225"/>
                  <a:pt x="1168" y="18965"/>
                </a:cubicBezTo>
                <a:cubicBezTo>
                  <a:pt x="1125" y="18785"/>
                  <a:pt x="1125" y="18514"/>
                  <a:pt x="1125" y="18063"/>
                </a:cubicBezTo>
                <a:lnTo>
                  <a:pt x="1125" y="3537"/>
                </a:lnTo>
                <a:cubicBezTo>
                  <a:pt x="1125" y="3086"/>
                  <a:pt x="1125" y="2815"/>
                  <a:pt x="1168" y="2635"/>
                </a:cubicBezTo>
                <a:cubicBezTo>
                  <a:pt x="1221" y="2375"/>
                  <a:pt x="1336" y="2170"/>
                  <a:pt x="1482" y="2076"/>
                </a:cubicBezTo>
                <a:cubicBezTo>
                  <a:pt x="1584" y="2000"/>
                  <a:pt x="1736" y="2000"/>
                  <a:pt x="1989" y="2000"/>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26" name="Rectangle"/>
          <p:cNvSpPr/>
          <p:nvPr/>
        </p:nvSpPr>
        <p:spPr>
          <a:xfrm>
            <a:off x="0" y="0"/>
            <a:ext cx="12192001" cy="13716001"/>
          </a:xfrm>
          <a:prstGeom prst="rect">
            <a:avLst/>
          </a:prstGeom>
          <a:solidFill>
            <a:srgbClr val="454546">
              <a:alpha val="87335"/>
            </a:srgbClr>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929" name="Group"/>
          <p:cNvGrpSpPr/>
          <p:nvPr/>
        </p:nvGrpSpPr>
        <p:grpSpPr>
          <a:xfrm>
            <a:off x="2818398" y="2230663"/>
            <a:ext cx="8383002" cy="10244366"/>
            <a:chOff x="0" y="-1992085"/>
            <a:chExt cx="8383001" cy="8609584"/>
          </a:xfrm>
        </p:grpSpPr>
        <p:sp>
          <p:nvSpPr>
            <p:cNvPr id="1927" name="Single large…"/>
            <p:cNvSpPr txBox="1"/>
            <p:nvPr/>
          </p:nvSpPr>
          <p:spPr>
            <a:xfrm>
              <a:off x="0" y="-1992085"/>
              <a:ext cx="6350000" cy="13490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nSpc>
                  <a:spcPct val="90000"/>
                </a:lnSpc>
                <a:defRPr sz="9000" spc="0">
                  <a:solidFill>
                    <a:srgbClr val="FFFFFF"/>
                  </a:solidFill>
                  <a:latin typeface="+mn-lt"/>
                  <a:ea typeface="+mn-ea"/>
                  <a:cs typeface="+mn-cs"/>
                  <a:sym typeface="Montserrat Bold"/>
                </a:defRPr>
              </a:pPr>
              <a:r>
                <a:rPr lang="en-US" dirty="0"/>
                <a:t>Limitations</a:t>
              </a:r>
              <a:endParaRPr dirty="0"/>
            </a:p>
          </p:txBody>
        </p:sp>
        <p:sp>
          <p:nvSpPr>
            <p:cNvPr id="1928" name="Lorem ipsum dolor sit elit, consect loreretur adipiscing nisi aute. ipsum sit elit, Lorem ipsum dolor sit elit,"/>
            <p:cNvSpPr txBox="1"/>
            <p:nvPr/>
          </p:nvSpPr>
          <p:spPr>
            <a:xfrm>
              <a:off x="0" y="-83885"/>
              <a:ext cx="8383001" cy="67013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pPr marL="342900" lvl="0" indent="-342900">
                <a:lnSpc>
                  <a:spcPct val="115000"/>
                </a:lnSpc>
                <a:spcBef>
                  <a:spcPts val="1200"/>
                </a:spcBef>
                <a:buFont typeface="+mj-lt"/>
                <a:buAutoNum type="arabicPeriod"/>
              </a:pPr>
              <a:r>
                <a:rPr lang="en-BD" sz="2500" b="1" u="none" strike="noStrike" dirty="0">
                  <a:effectLst/>
                  <a:latin typeface="Arial" panose="020B0604020202020204" pitchFamily="34" charset="0"/>
                  <a:ea typeface="Arial" panose="020B0604020202020204" pitchFamily="34" charset="0"/>
                </a:rPr>
                <a:t>Limited Payment Gateways</a:t>
              </a:r>
              <a:r>
                <a:rPr lang="en-BD" sz="2500" u="none" strike="noStrike" dirty="0">
                  <a:effectLst/>
                  <a:latin typeface="Arial" panose="020B0604020202020204" pitchFamily="34" charset="0"/>
                  <a:ea typeface="Arial" panose="020B0604020202020204" pitchFamily="34" charset="0"/>
                </a:rPr>
                <a:t>: Only supports Stripe and PayPal. Expanding options like Apple Pay and Google Pay could cater to more users.</a:t>
              </a:r>
            </a:p>
            <a:p>
              <a:pPr marL="342900" lvl="0" indent="-342900">
                <a:lnSpc>
                  <a:spcPct val="115000"/>
                </a:lnSpc>
                <a:buFont typeface="+mj-lt"/>
                <a:buAutoNum type="arabicPeriod"/>
              </a:pPr>
              <a:r>
                <a:rPr lang="en-BD" sz="2500" b="1" u="none" strike="noStrike" dirty="0">
                  <a:effectLst/>
                  <a:latin typeface="Arial" panose="020B0604020202020204" pitchFamily="34" charset="0"/>
                  <a:ea typeface="Arial" panose="020B0604020202020204" pitchFamily="34" charset="0"/>
                </a:rPr>
                <a:t>No Real-Time Order Tracking</a:t>
              </a:r>
              <a:r>
                <a:rPr lang="en-BD" sz="2500" u="none" strike="noStrike" dirty="0">
                  <a:effectLst/>
                  <a:latin typeface="Arial" panose="020B0604020202020204" pitchFamily="34" charset="0"/>
                  <a:ea typeface="Arial" panose="020B0604020202020204" pitchFamily="34" charset="0"/>
                </a:rPr>
                <a:t>: Lacks GPS-based order tracking, which is increasingly expected by customers.</a:t>
              </a:r>
            </a:p>
            <a:p>
              <a:pPr marL="342900" lvl="0" indent="-342900">
                <a:lnSpc>
                  <a:spcPct val="115000"/>
                </a:lnSpc>
                <a:buFont typeface="+mj-lt"/>
                <a:buAutoNum type="arabicPeriod"/>
              </a:pPr>
              <a:r>
                <a:rPr lang="en-BD" sz="2500" b="1" u="none" strike="noStrike" dirty="0">
                  <a:effectLst/>
                  <a:latin typeface="Arial" panose="020B0604020202020204" pitchFamily="34" charset="0"/>
                  <a:ea typeface="Arial" panose="020B0604020202020204" pitchFamily="34" charset="0"/>
                </a:rPr>
                <a:t>Limited User Role Customization</a:t>
              </a:r>
              <a:r>
                <a:rPr lang="en-BD" sz="2500" u="none" strike="noStrike" dirty="0">
                  <a:effectLst/>
                  <a:latin typeface="Arial" panose="020B0604020202020204" pitchFamily="34" charset="0"/>
                  <a:ea typeface="Arial" panose="020B0604020202020204" pitchFamily="34" charset="0"/>
                </a:rPr>
                <a:t>: Only two roles are available—User and Admin. Future versions could include more specialized roles like delivery personnel or managers.</a:t>
              </a:r>
            </a:p>
            <a:p>
              <a:pPr marL="342900" lvl="0" indent="-342900">
                <a:lnSpc>
                  <a:spcPct val="115000"/>
                </a:lnSpc>
                <a:buFont typeface="+mj-lt"/>
                <a:buAutoNum type="arabicPeriod"/>
              </a:pPr>
              <a:r>
                <a:rPr lang="en-BD" sz="2500" b="1" u="none" strike="noStrike" dirty="0">
                  <a:effectLst/>
                  <a:latin typeface="Arial" panose="020B0604020202020204" pitchFamily="34" charset="0"/>
                  <a:ea typeface="Arial" panose="020B0604020202020204" pitchFamily="34" charset="0"/>
                </a:rPr>
                <a:t>Absence of a Recommendation Engine</a:t>
              </a:r>
              <a:r>
                <a:rPr lang="en-BD" sz="2500" u="none" strike="noStrike" dirty="0">
                  <a:effectLst/>
                  <a:latin typeface="Arial" panose="020B0604020202020204" pitchFamily="34" charset="0"/>
                  <a:ea typeface="Arial" panose="020B0604020202020204" pitchFamily="34" charset="0"/>
                </a:rPr>
                <a:t>: Personalized recommendations based on user behavior could enhance user engagement.</a:t>
              </a:r>
            </a:p>
            <a:p>
              <a:pPr marL="342900" lvl="0" indent="-342900">
                <a:lnSpc>
                  <a:spcPct val="115000"/>
                </a:lnSpc>
                <a:spcAft>
                  <a:spcPts val="1200"/>
                </a:spcAft>
                <a:buFont typeface="+mj-lt"/>
                <a:buAutoNum type="arabicPeriod"/>
              </a:pPr>
              <a:r>
                <a:rPr lang="en-BD" sz="2500" b="1" u="none" strike="noStrike" dirty="0">
                  <a:effectLst/>
                  <a:latin typeface="Arial" panose="020B0604020202020204" pitchFamily="34" charset="0"/>
                  <a:ea typeface="Arial" panose="020B0604020202020204" pitchFamily="34" charset="0"/>
                </a:rPr>
                <a:t>Language and Localization Constraints</a:t>
              </a:r>
              <a:r>
                <a:rPr lang="en-BD" sz="2500" u="none" strike="noStrike" dirty="0">
                  <a:effectLst/>
                  <a:latin typeface="Arial" panose="020B0604020202020204" pitchFamily="34" charset="0"/>
                  <a:ea typeface="Arial" panose="020B0604020202020204" pitchFamily="34" charset="0"/>
                </a:rPr>
                <a:t>: No support for multiple languages, limiting accessibility for non-English speakers.</a:t>
              </a:r>
            </a:p>
          </p:txBody>
        </p:sp>
      </p:grpSp>
    </p:spTree>
    <p:extLst>
      <p:ext uri="{BB962C8B-B14F-4D97-AF65-F5344CB8AC3E}">
        <p14:creationId xmlns:p14="http://schemas.microsoft.com/office/powerpoint/2010/main" val="3661048925"/>
      </p:ext>
    </p:extLst>
  </p:cSld>
  <p:clrMapOvr>
    <a:masterClrMapping/>
  </p:clrMapOvr>
  <p:transition spd="slow">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iterate>
                                    <p:tmAbs val="0"/>
                                  </p:iterate>
                                  <p:childTnLst>
                                    <p:set>
                                      <p:cBhvr>
                                        <p:cTn id="6" fill="hold"/>
                                        <p:tgtEl>
                                          <p:spTgt spid="1924"/>
                                        </p:tgtEl>
                                        <p:attrNameLst>
                                          <p:attrName>style.visibility</p:attrName>
                                        </p:attrNameLst>
                                      </p:cBhvr>
                                      <p:to>
                                        <p:strVal val="visible"/>
                                      </p:to>
                                    </p:set>
                                    <p:anim calcmode="lin" valueType="num">
                                      <p:cBhvr>
                                        <p:cTn id="7" dur="1000" fill="hold"/>
                                        <p:tgtEl>
                                          <p:spTgt spid="1924"/>
                                        </p:tgtEl>
                                        <p:attrNameLst>
                                          <p:attrName>ppt_x</p:attrName>
                                        </p:attrNameLst>
                                      </p:cBhvr>
                                      <p:tavLst>
                                        <p:tav tm="0">
                                          <p:val>
                                            <p:strVal val="#ppt_x"/>
                                          </p:val>
                                        </p:tav>
                                        <p:tav tm="100000">
                                          <p:val>
                                            <p:strVal val="#ppt_x"/>
                                          </p:val>
                                        </p:tav>
                                      </p:tavLst>
                                    </p:anim>
                                    <p:anim calcmode="lin" valueType="num">
                                      <p:cBhvr>
                                        <p:cTn id="8" dur="1000" fill="hold"/>
                                        <p:tgtEl>
                                          <p:spTgt spid="1924"/>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500"/>
                                  </p:stCondLst>
                                  <p:iterate>
                                    <p:tmAbs val="0"/>
                                  </p:iterate>
                                  <p:childTnLst>
                                    <p:set>
                                      <p:cBhvr>
                                        <p:cTn id="10" fill="hold"/>
                                        <p:tgtEl>
                                          <p:spTgt spid="1926"/>
                                        </p:tgtEl>
                                        <p:attrNameLst>
                                          <p:attrName>style.visibility</p:attrName>
                                        </p:attrNameLst>
                                      </p:cBhvr>
                                      <p:to>
                                        <p:strVal val="visible"/>
                                      </p:to>
                                    </p:set>
                                    <p:anim calcmode="lin" valueType="num">
                                      <p:cBhvr>
                                        <p:cTn id="11" dur="1000" fill="hold"/>
                                        <p:tgtEl>
                                          <p:spTgt spid="1926"/>
                                        </p:tgtEl>
                                        <p:attrNameLst>
                                          <p:attrName>ppt_x</p:attrName>
                                        </p:attrNameLst>
                                      </p:cBhvr>
                                      <p:tavLst>
                                        <p:tav tm="0">
                                          <p:val>
                                            <p:strVal val="#ppt_x"/>
                                          </p:val>
                                        </p:tav>
                                        <p:tav tm="100000">
                                          <p:val>
                                            <p:strVal val="#ppt_x"/>
                                          </p:val>
                                        </p:tav>
                                      </p:tavLst>
                                    </p:anim>
                                    <p:anim calcmode="lin" valueType="num">
                                      <p:cBhvr>
                                        <p:cTn id="12" dur="1000" fill="hold"/>
                                        <p:tgtEl>
                                          <p:spTgt spid="1926"/>
                                        </p:tgtEl>
                                        <p:attrNameLst>
                                          <p:attrName>ppt_y</p:attrName>
                                        </p:attrNameLst>
                                      </p:cBhvr>
                                      <p:tavLst>
                                        <p:tav tm="0">
                                          <p:val>
                                            <p:strVal val="0-#ppt_h/2"/>
                                          </p:val>
                                        </p:tav>
                                        <p:tav tm="100000">
                                          <p:val>
                                            <p:strVal val="#ppt_y"/>
                                          </p:val>
                                        </p:tav>
                                      </p:tavLst>
                                    </p:anim>
                                  </p:childTnLst>
                                </p:cTn>
                              </p:par>
                              <p:par>
                                <p:cTn id="13" presetID="2" presetClass="entr" presetSubtype="8" accel="50000" decel="50000" fill="hold" grpId="0" nodeType="withEffect">
                                  <p:stCondLst>
                                    <p:cond delay="1000"/>
                                  </p:stCondLst>
                                  <p:iterate>
                                    <p:tmAbs val="0"/>
                                  </p:iterate>
                                  <p:childTnLst>
                                    <p:set>
                                      <p:cBhvr>
                                        <p:cTn id="14" fill="hold"/>
                                        <p:tgtEl>
                                          <p:spTgt spid="1929"/>
                                        </p:tgtEl>
                                        <p:attrNameLst>
                                          <p:attrName>style.visibility</p:attrName>
                                        </p:attrNameLst>
                                      </p:cBhvr>
                                      <p:to>
                                        <p:strVal val="visible"/>
                                      </p:to>
                                    </p:set>
                                    <p:anim calcmode="lin" valueType="num">
                                      <p:cBhvr>
                                        <p:cTn id="15" dur="1000" fill="hold"/>
                                        <p:tgtEl>
                                          <p:spTgt spid="1929"/>
                                        </p:tgtEl>
                                        <p:attrNameLst>
                                          <p:attrName>ppt_x</p:attrName>
                                        </p:attrNameLst>
                                      </p:cBhvr>
                                      <p:tavLst>
                                        <p:tav tm="0">
                                          <p:val>
                                            <p:strVal val="0-#ppt_w/2"/>
                                          </p:val>
                                        </p:tav>
                                        <p:tav tm="100000">
                                          <p:val>
                                            <p:strVal val="#ppt_x"/>
                                          </p:val>
                                        </p:tav>
                                      </p:tavLst>
                                    </p:anim>
                                    <p:anim calcmode="lin" valueType="num">
                                      <p:cBhvr>
                                        <p:cTn id="16" dur="1000" fill="hold"/>
                                        <p:tgtEl>
                                          <p:spTgt spid="19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4" grpId="0" animBg="1" advAuto="0"/>
      <p:bldP spid="1926" grpId="0" animBg="1" advAuto="0"/>
      <p:bldP spid="192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2" name="Rectangle"/>
          <p:cNvSpPr/>
          <p:nvPr/>
        </p:nvSpPr>
        <p:spPr>
          <a:xfrm>
            <a:off x="10358556" y="-1"/>
            <a:ext cx="14025444" cy="9144001"/>
          </a:xfrm>
          <a:prstGeom prst="rect">
            <a:avLst/>
          </a:prstGeom>
          <a:solidFill>
            <a:srgbClr val="454546"/>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pic>
        <p:nvPicPr>
          <p:cNvPr id="2013" name="JPEG image 6.jpeg"/>
          <p:cNvPicPr>
            <a:picLocks noChangeAspect="1"/>
          </p:cNvPicPr>
          <p:nvPr/>
        </p:nvPicPr>
        <p:blipFill>
          <a:blip r:embed="rId2">
            <a:extLst>
              <a:ext uri="{28A0092B-C50C-407E-A947-70E740481C1C}">
                <a14:useLocalDpi xmlns:a14="http://schemas.microsoft.com/office/drawing/2010/main" val="0"/>
              </a:ext>
            </a:extLst>
          </a:blip>
          <a:srcRect t="35972" b="35972"/>
          <a:stretch/>
        </p:blipFill>
        <p:spPr>
          <a:xfrm>
            <a:off x="0" y="9144000"/>
            <a:ext cx="24384000" cy="4572001"/>
          </a:xfrm>
          <a:prstGeom prst="rect">
            <a:avLst/>
          </a:prstGeom>
          <a:ln w="12700">
            <a:miter lim="400000"/>
          </a:ln>
        </p:spPr>
      </p:pic>
      <p:sp>
        <p:nvSpPr>
          <p:cNvPr id="2014" name="Shape"/>
          <p:cNvSpPr/>
          <p:nvPr/>
        </p:nvSpPr>
        <p:spPr>
          <a:xfrm>
            <a:off x="2154183" y="1825727"/>
            <a:ext cx="1176108" cy="1270001"/>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chemeClr val="accent1"/>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15" name="Single photo showcase with some details"/>
          <p:cNvSpPr txBox="1"/>
          <p:nvPr/>
        </p:nvSpPr>
        <p:spPr>
          <a:xfrm>
            <a:off x="3984464" y="1717777"/>
            <a:ext cx="5719919" cy="19030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90000"/>
              </a:lnSpc>
              <a:defRPr sz="6500" spc="0">
                <a:latin typeface="+mn-lt"/>
                <a:ea typeface="+mn-ea"/>
                <a:cs typeface="+mn-cs"/>
                <a:sym typeface="Montserrat Bold"/>
              </a:defRPr>
            </a:lvl1pPr>
          </a:lstStyle>
          <a:p>
            <a:r>
              <a:rPr lang="en-US" dirty="0"/>
              <a:t>Future Enhancements</a:t>
            </a:r>
            <a:endParaRPr dirty="0"/>
          </a:p>
        </p:txBody>
      </p:sp>
      <p:grpSp>
        <p:nvGrpSpPr>
          <p:cNvPr id="2021" name="Group"/>
          <p:cNvGrpSpPr/>
          <p:nvPr/>
        </p:nvGrpSpPr>
        <p:grpSpPr>
          <a:xfrm>
            <a:off x="13037340" y="1825727"/>
            <a:ext cx="4249128" cy="2750816"/>
            <a:chOff x="-1" y="0"/>
            <a:chExt cx="4249127" cy="2750813"/>
          </a:xfrm>
        </p:grpSpPr>
        <p:sp>
          <p:nvSpPr>
            <p:cNvPr id="2018" name="Circle"/>
            <p:cNvSpPr/>
            <p:nvPr/>
          </p:nvSpPr>
          <p:spPr>
            <a:xfrm>
              <a:off x="0" y="0"/>
              <a:ext cx="849198" cy="849198"/>
            </a:xfrm>
            <a:prstGeom prst="ellipse">
              <a:avLst/>
            </a:prstGeom>
            <a:solidFill>
              <a:srgbClr val="FF5007"/>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19" name="Lorem ipsum dolor sit elit, consect loreretur nisi ipsum sit elit, Lorem ipsum."/>
            <p:cNvSpPr/>
            <p:nvPr/>
          </p:nvSpPr>
          <p:spPr>
            <a:xfrm>
              <a:off x="-1" y="1123446"/>
              <a:ext cx="4249127" cy="1627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a:solidFill>
                    <a:srgbClr val="FFFFFF"/>
                  </a:solidFill>
                </a:defRPr>
              </a:lvl1pPr>
            </a:lstStyle>
            <a:p>
              <a:pPr lvl="0">
                <a:lnSpc>
                  <a:spcPct val="115000"/>
                </a:lnSpc>
                <a:spcBef>
                  <a:spcPts val="1200"/>
                </a:spcBef>
              </a:pPr>
              <a:r>
                <a:rPr lang="en-BD" sz="2200" b="1" u="none" strike="noStrike" dirty="0">
                  <a:effectLst/>
                  <a:ea typeface="Arial" panose="020B0604020202020204" pitchFamily="34" charset="0"/>
                </a:rPr>
                <a:t>Payment Gateway Expansion</a:t>
              </a:r>
              <a:r>
                <a:rPr lang="en-BD" sz="2200" u="none" strike="noStrike" dirty="0">
                  <a:effectLst/>
                  <a:ea typeface="Arial" panose="020B0604020202020204" pitchFamily="34" charset="0"/>
                </a:rPr>
                <a:t>: Include additional payment options like Apple Pay, Google Pay, and cryptocurrency.</a:t>
              </a:r>
            </a:p>
          </p:txBody>
        </p:sp>
        <p:sp>
          <p:nvSpPr>
            <p:cNvPr id="2020" name="1"/>
            <p:cNvSpPr/>
            <p:nvPr/>
          </p:nvSpPr>
          <p:spPr>
            <a:xfrm>
              <a:off x="79362" y="138848"/>
              <a:ext cx="69047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a:lnSpc>
                  <a:spcPct val="120000"/>
                </a:lnSpc>
                <a:defRPr sz="3000" cap="all" spc="150">
                  <a:latin typeface="+mn-lt"/>
                  <a:ea typeface="+mn-ea"/>
                  <a:cs typeface="+mn-cs"/>
                  <a:sym typeface="Montserrat Bold"/>
                </a:defRPr>
              </a:lvl1pPr>
            </a:lstStyle>
            <a:p>
              <a:r>
                <a:rPr dirty="0"/>
                <a:t>1</a:t>
              </a:r>
            </a:p>
          </p:txBody>
        </p:sp>
      </p:grpSp>
      <p:grpSp>
        <p:nvGrpSpPr>
          <p:cNvPr id="2025" name="Group"/>
          <p:cNvGrpSpPr/>
          <p:nvPr/>
        </p:nvGrpSpPr>
        <p:grpSpPr>
          <a:xfrm>
            <a:off x="18169240" y="1825727"/>
            <a:ext cx="3438279" cy="2750239"/>
            <a:chOff x="0" y="0"/>
            <a:chExt cx="3438278" cy="2750237"/>
          </a:xfrm>
        </p:grpSpPr>
        <p:sp>
          <p:nvSpPr>
            <p:cNvPr id="2022" name="Circle"/>
            <p:cNvSpPr/>
            <p:nvPr/>
          </p:nvSpPr>
          <p:spPr>
            <a:xfrm>
              <a:off x="0" y="0"/>
              <a:ext cx="849198" cy="849198"/>
            </a:xfrm>
            <a:prstGeom prst="ellipse">
              <a:avLst/>
            </a:prstGeom>
            <a:solidFill>
              <a:srgbClr val="FF5007"/>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23" name="Lorem ipsum dolor sit elit, consect loreretur nisi ipsum sit elit, Lorem ipsum."/>
            <p:cNvSpPr/>
            <p:nvPr/>
          </p:nvSpPr>
          <p:spPr>
            <a:xfrm>
              <a:off x="0" y="1123446"/>
              <a:ext cx="3438278" cy="16267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a:solidFill>
                    <a:srgbClr val="FFFFFF"/>
                  </a:solidFill>
                </a:defRPr>
              </a:lvl1pPr>
            </a:lstStyle>
            <a:p>
              <a:pPr lvl="0">
                <a:lnSpc>
                  <a:spcPct val="115000"/>
                </a:lnSpc>
              </a:pPr>
              <a:r>
                <a:rPr lang="en-BD" sz="2200" b="1" u="none" strike="noStrike" dirty="0">
                  <a:effectLst/>
                  <a:ea typeface="Arial" panose="020B0604020202020204" pitchFamily="34" charset="0"/>
                </a:rPr>
                <a:t>Advanced Inventory Management</a:t>
              </a:r>
              <a:r>
                <a:rPr lang="en-BD" sz="2200" u="none" strike="noStrike" dirty="0">
                  <a:effectLst/>
                  <a:ea typeface="Arial" panose="020B0604020202020204" pitchFamily="34" charset="0"/>
                </a:rPr>
                <a:t>: Implement real-time stock tracking and supplier integration.</a:t>
              </a:r>
            </a:p>
          </p:txBody>
        </p:sp>
        <p:sp>
          <p:nvSpPr>
            <p:cNvPr id="2024" name="2"/>
            <p:cNvSpPr/>
            <p:nvPr/>
          </p:nvSpPr>
          <p:spPr>
            <a:xfrm>
              <a:off x="79362" y="138848"/>
              <a:ext cx="69047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a:lnSpc>
                  <a:spcPct val="120000"/>
                </a:lnSpc>
                <a:defRPr sz="3000" cap="all" spc="150">
                  <a:latin typeface="+mn-lt"/>
                  <a:ea typeface="+mn-ea"/>
                  <a:cs typeface="+mn-cs"/>
                  <a:sym typeface="Montserrat Bold"/>
                </a:defRPr>
              </a:lvl1pPr>
            </a:lstStyle>
            <a:p>
              <a:r>
                <a:rPr dirty="0"/>
                <a:t>2</a:t>
              </a:r>
            </a:p>
          </p:txBody>
        </p:sp>
      </p:grpSp>
      <p:grpSp>
        <p:nvGrpSpPr>
          <p:cNvPr id="2029" name="Group"/>
          <p:cNvGrpSpPr/>
          <p:nvPr/>
        </p:nvGrpSpPr>
        <p:grpSpPr>
          <a:xfrm>
            <a:off x="13037340" y="5252009"/>
            <a:ext cx="4222288" cy="2361479"/>
            <a:chOff x="-1" y="0"/>
            <a:chExt cx="4222287" cy="2361476"/>
          </a:xfrm>
        </p:grpSpPr>
        <p:sp>
          <p:nvSpPr>
            <p:cNvPr id="2026" name="Circle"/>
            <p:cNvSpPr/>
            <p:nvPr/>
          </p:nvSpPr>
          <p:spPr>
            <a:xfrm>
              <a:off x="0" y="0"/>
              <a:ext cx="849198" cy="849198"/>
            </a:xfrm>
            <a:prstGeom prst="ellipse">
              <a:avLst/>
            </a:prstGeom>
            <a:solidFill>
              <a:srgbClr val="FF5007"/>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27" name="Lorem ipsum dolor sit elit, consect loreretur nisi ipsum sit elit, Lorem ipsum."/>
            <p:cNvSpPr/>
            <p:nvPr/>
          </p:nvSpPr>
          <p:spPr>
            <a:xfrm>
              <a:off x="-1" y="1123446"/>
              <a:ext cx="4222287" cy="123803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a:solidFill>
                    <a:srgbClr val="FFFFFF"/>
                  </a:solidFill>
                </a:defRPr>
              </a:lvl1pPr>
            </a:lstStyle>
            <a:p>
              <a:pPr lvl="0">
                <a:lnSpc>
                  <a:spcPct val="115000"/>
                </a:lnSpc>
              </a:pPr>
              <a:r>
                <a:rPr lang="en-BD" sz="2200" b="1" u="none" strike="noStrike" dirty="0">
                  <a:effectLst/>
                  <a:ea typeface="Arial" panose="020B0604020202020204" pitchFamily="34" charset="0"/>
                </a:rPr>
                <a:t>Real-Time Order Tracking</a:t>
              </a:r>
              <a:r>
                <a:rPr lang="en-BD" sz="2200" u="none" strike="noStrike" dirty="0">
                  <a:effectLst/>
                  <a:ea typeface="Arial" panose="020B0604020202020204" pitchFamily="34" charset="0"/>
                </a:rPr>
                <a:t>: Integrate with GPS APIs for tracking deliveries in real time.</a:t>
              </a:r>
            </a:p>
          </p:txBody>
        </p:sp>
        <p:sp>
          <p:nvSpPr>
            <p:cNvPr id="2028" name="3"/>
            <p:cNvSpPr/>
            <p:nvPr/>
          </p:nvSpPr>
          <p:spPr>
            <a:xfrm>
              <a:off x="79362" y="138848"/>
              <a:ext cx="69047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a:lnSpc>
                  <a:spcPct val="120000"/>
                </a:lnSpc>
                <a:defRPr sz="3000" cap="all" spc="150">
                  <a:latin typeface="+mn-lt"/>
                  <a:ea typeface="+mn-ea"/>
                  <a:cs typeface="+mn-cs"/>
                  <a:sym typeface="Montserrat Bold"/>
                </a:defRPr>
              </a:lvl1pPr>
            </a:lstStyle>
            <a:p>
              <a:r>
                <a:t>3</a:t>
              </a:r>
            </a:p>
          </p:txBody>
        </p:sp>
      </p:grpSp>
      <p:grpSp>
        <p:nvGrpSpPr>
          <p:cNvPr id="2033" name="Group"/>
          <p:cNvGrpSpPr/>
          <p:nvPr/>
        </p:nvGrpSpPr>
        <p:grpSpPr>
          <a:xfrm>
            <a:off x="18169240" y="5205844"/>
            <a:ext cx="4222288" cy="2361479"/>
            <a:chOff x="0" y="0"/>
            <a:chExt cx="4222287" cy="2361476"/>
          </a:xfrm>
        </p:grpSpPr>
        <p:sp>
          <p:nvSpPr>
            <p:cNvPr id="2030" name="Circle"/>
            <p:cNvSpPr/>
            <p:nvPr/>
          </p:nvSpPr>
          <p:spPr>
            <a:xfrm>
              <a:off x="0" y="0"/>
              <a:ext cx="849198" cy="849198"/>
            </a:xfrm>
            <a:prstGeom prst="ellipse">
              <a:avLst/>
            </a:prstGeom>
            <a:solidFill>
              <a:srgbClr val="FF5007"/>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31" name="Lorem ipsum dolor sit elit, consect loreretur nisi ipsum sit elit, Lorem ipsum."/>
            <p:cNvSpPr/>
            <p:nvPr/>
          </p:nvSpPr>
          <p:spPr>
            <a:xfrm>
              <a:off x="0" y="1123446"/>
              <a:ext cx="4222287" cy="123803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a:solidFill>
                    <a:srgbClr val="FFFFFF"/>
                  </a:solidFill>
                </a:defRPr>
              </a:lvl1pPr>
            </a:lstStyle>
            <a:p>
              <a:pPr lvl="0">
                <a:lnSpc>
                  <a:spcPct val="115000"/>
                </a:lnSpc>
              </a:pPr>
              <a:r>
                <a:rPr lang="en-BD" sz="2200" b="1" u="none" strike="noStrike" dirty="0">
                  <a:effectLst/>
                  <a:ea typeface="Arial" panose="020B0604020202020204" pitchFamily="34" charset="0"/>
                </a:rPr>
                <a:t>Expanded Role-Based Access</a:t>
              </a:r>
              <a:r>
                <a:rPr lang="en-BD" sz="2200" u="none" strike="noStrike" dirty="0">
                  <a:effectLst/>
                  <a:ea typeface="Arial" panose="020B0604020202020204" pitchFamily="34" charset="0"/>
                </a:rPr>
                <a:t>: Allow for customizable roles with varying permissions.</a:t>
              </a:r>
            </a:p>
          </p:txBody>
        </p:sp>
        <p:sp>
          <p:nvSpPr>
            <p:cNvPr id="2032" name="4"/>
            <p:cNvSpPr/>
            <p:nvPr/>
          </p:nvSpPr>
          <p:spPr>
            <a:xfrm>
              <a:off x="79362" y="138848"/>
              <a:ext cx="69047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a:lnSpc>
                  <a:spcPct val="120000"/>
                </a:lnSpc>
                <a:defRPr sz="3000" cap="all" spc="150">
                  <a:latin typeface="+mn-lt"/>
                  <a:ea typeface="+mn-ea"/>
                  <a:cs typeface="+mn-cs"/>
                  <a:sym typeface="Montserrat Bold"/>
                </a:defRPr>
              </a:lvl1pPr>
            </a:lstStyle>
            <a:p>
              <a:r>
                <a:t>4</a:t>
              </a:r>
            </a:p>
          </p:txBody>
        </p:sp>
      </p:gr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iterate>
                                    <p:tmAbs val="0"/>
                                  </p:iterate>
                                  <p:childTnLst>
                                    <p:set>
                                      <p:cBhvr>
                                        <p:cTn id="6" fill="hold"/>
                                        <p:tgtEl>
                                          <p:spTgt spid="2013"/>
                                        </p:tgtEl>
                                        <p:attrNameLst>
                                          <p:attrName>style.visibility</p:attrName>
                                        </p:attrNameLst>
                                      </p:cBhvr>
                                      <p:to>
                                        <p:strVal val="visible"/>
                                      </p:to>
                                    </p:set>
                                    <p:anim calcmode="lin" valueType="num">
                                      <p:cBhvr>
                                        <p:cTn id="7" dur="1000" fill="hold"/>
                                        <p:tgtEl>
                                          <p:spTgt spid="2013"/>
                                        </p:tgtEl>
                                        <p:attrNameLst>
                                          <p:attrName>ppt_x</p:attrName>
                                        </p:attrNameLst>
                                      </p:cBhvr>
                                      <p:tavLst>
                                        <p:tav tm="0">
                                          <p:val>
                                            <p:strVal val="#ppt_x"/>
                                          </p:val>
                                        </p:tav>
                                        <p:tav tm="100000">
                                          <p:val>
                                            <p:strVal val="#ppt_x"/>
                                          </p:val>
                                        </p:tav>
                                      </p:tavLst>
                                    </p:anim>
                                    <p:anim calcmode="lin" valueType="num">
                                      <p:cBhvr>
                                        <p:cTn id="8" dur="1000" fill="hold"/>
                                        <p:tgtEl>
                                          <p:spTgt spid="2013"/>
                                        </p:tgtEl>
                                        <p:attrNameLst>
                                          <p:attrName>ppt_y</p:attrName>
                                        </p:attrNameLst>
                                      </p:cBhvr>
                                      <p:tavLst>
                                        <p:tav tm="0">
                                          <p:val>
                                            <p:strVal val="0-#ppt_h/2"/>
                                          </p:val>
                                        </p:tav>
                                        <p:tav tm="100000">
                                          <p:val>
                                            <p:strVal val="#ppt_y"/>
                                          </p:val>
                                        </p:tav>
                                      </p:tavLst>
                                    </p:anim>
                                  </p:childTnLst>
                                </p:cTn>
                              </p:par>
                              <p:par>
                                <p:cTn id="9" presetID="2" presetClass="entr" presetSubtype="2" accel="50000" decel="50000" fill="hold" grpId="0" nodeType="withEffect">
                                  <p:stCondLst>
                                    <p:cond delay="500"/>
                                  </p:stCondLst>
                                  <p:iterate>
                                    <p:tmAbs val="0"/>
                                  </p:iterate>
                                  <p:childTnLst>
                                    <p:set>
                                      <p:cBhvr>
                                        <p:cTn id="10" fill="hold"/>
                                        <p:tgtEl>
                                          <p:spTgt spid="2012"/>
                                        </p:tgtEl>
                                        <p:attrNameLst>
                                          <p:attrName>style.visibility</p:attrName>
                                        </p:attrNameLst>
                                      </p:cBhvr>
                                      <p:to>
                                        <p:strVal val="visible"/>
                                      </p:to>
                                    </p:set>
                                    <p:anim calcmode="lin" valueType="num">
                                      <p:cBhvr>
                                        <p:cTn id="11" dur="1000" fill="hold"/>
                                        <p:tgtEl>
                                          <p:spTgt spid="2012"/>
                                        </p:tgtEl>
                                        <p:attrNameLst>
                                          <p:attrName>ppt_x</p:attrName>
                                        </p:attrNameLst>
                                      </p:cBhvr>
                                      <p:tavLst>
                                        <p:tav tm="0">
                                          <p:val>
                                            <p:strVal val="1+#ppt_w/2"/>
                                          </p:val>
                                        </p:tav>
                                        <p:tav tm="100000">
                                          <p:val>
                                            <p:strVal val="#ppt_x"/>
                                          </p:val>
                                        </p:tav>
                                      </p:tavLst>
                                    </p:anim>
                                    <p:anim calcmode="lin" valueType="num">
                                      <p:cBhvr>
                                        <p:cTn id="12" dur="1000" fill="hold"/>
                                        <p:tgtEl>
                                          <p:spTgt spid="201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1500"/>
                                  </p:stCondLst>
                                  <p:iterate>
                                    <p:tmAbs val="0"/>
                                  </p:iterate>
                                  <p:childTnLst>
                                    <p:set>
                                      <p:cBhvr>
                                        <p:cTn id="14" fill="hold"/>
                                        <p:tgtEl>
                                          <p:spTgt spid="2014"/>
                                        </p:tgtEl>
                                        <p:attrNameLst>
                                          <p:attrName>style.visibility</p:attrName>
                                        </p:attrNameLst>
                                      </p:cBhvr>
                                      <p:to>
                                        <p:strVal val="visible"/>
                                      </p:to>
                                    </p:set>
                                    <p:anim calcmode="lin" valueType="num">
                                      <p:cBhvr>
                                        <p:cTn id="15" dur="1000" fill="hold"/>
                                        <p:tgtEl>
                                          <p:spTgt spid="2014"/>
                                        </p:tgtEl>
                                        <p:attrNameLst>
                                          <p:attrName>ppt_x</p:attrName>
                                        </p:attrNameLst>
                                      </p:cBhvr>
                                      <p:tavLst>
                                        <p:tav tm="0">
                                          <p:val>
                                            <p:strVal val="0-#ppt_w/2"/>
                                          </p:val>
                                        </p:tav>
                                        <p:tav tm="100000">
                                          <p:val>
                                            <p:strVal val="#ppt_x"/>
                                          </p:val>
                                        </p:tav>
                                      </p:tavLst>
                                    </p:anim>
                                    <p:anim calcmode="lin" valueType="num">
                                      <p:cBhvr>
                                        <p:cTn id="16" dur="1000" fill="hold"/>
                                        <p:tgtEl>
                                          <p:spTgt spid="2014"/>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0" nodeType="withEffect">
                                  <p:stCondLst>
                                    <p:cond delay="2000"/>
                                  </p:stCondLst>
                                  <p:iterate>
                                    <p:tmAbs val="0"/>
                                  </p:iterate>
                                  <p:childTnLst>
                                    <p:set>
                                      <p:cBhvr>
                                        <p:cTn id="18" fill="hold"/>
                                        <p:tgtEl>
                                          <p:spTgt spid="2021"/>
                                        </p:tgtEl>
                                        <p:attrNameLst>
                                          <p:attrName>style.visibility</p:attrName>
                                        </p:attrNameLst>
                                      </p:cBhvr>
                                      <p:to>
                                        <p:strVal val="visible"/>
                                      </p:to>
                                    </p:set>
                                    <p:anim calcmode="lin" valueType="num">
                                      <p:cBhvr>
                                        <p:cTn id="19" dur="1000" fill="hold"/>
                                        <p:tgtEl>
                                          <p:spTgt spid="2021"/>
                                        </p:tgtEl>
                                        <p:attrNameLst>
                                          <p:attrName>ppt_x</p:attrName>
                                        </p:attrNameLst>
                                      </p:cBhvr>
                                      <p:tavLst>
                                        <p:tav tm="0">
                                          <p:val>
                                            <p:strVal val="#ppt_x"/>
                                          </p:val>
                                        </p:tav>
                                        <p:tav tm="100000">
                                          <p:val>
                                            <p:strVal val="#ppt_x"/>
                                          </p:val>
                                        </p:tav>
                                      </p:tavLst>
                                    </p:anim>
                                    <p:anim calcmode="lin" valueType="num">
                                      <p:cBhvr>
                                        <p:cTn id="20" dur="1000" fill="hold"/>
                                        <p:tgtEl>
                                          <p:spTgt spid="2021"/>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2500"/>
                                  </p:stCondLst>
                                  <p:iterate>
                                    <p:tmAbs val="0"/>
                                  </p:iterate>
                                  <p:childTnLst>
                                    <p:set>
                                      <p:cBhvr>
                                        <p:cTn id="22" fill="hold"/>
                                        <p:tgtEl>
                                          <p:spTgt spid="2025"/>
                                        </p:tgtEl>
                                        <p:attrNameLst>
                                          <p:attrName>style.visibility</p:attrName>
                                        </p:attrNameLst>
                                      </p:cBhvr>
                                      <p:to>
                                        <p:strVal val="visible"/>
                                      </p:to>
                                    </p:set>
                                    <p:anim calcmode="lin" valueType="num">
                                      <p:cBhvr>
                                        <p:cTn id="23" dur="1000" fill="hold"/>
                                        <p:tgtEl>
                                          <p:spTgt spid="2025"/>
                                        </p:tgtEl>
                                        <p:attrNameLst>
                                          <p:attrName>ppt_x</p:attrName>
                                        </p:attrNameLst>
                                      </p:cBhvr>
                                      <p:tavLst>
                                        <p:tav tm="0">
                                          <p:val>
                                            <p:strVal val="#ppt_x"/>
                                          </p:val>
                                        </p:tav>
                                        <p:tav tm="100000">
                                          <p:val>
                                            <p:strVal val="#ppt_x"/>
                                          </p:val>
                                        </p:tav>
                                      </p:tavLst>
                                    </p:anim>
                                    <p:anim calcmode="lin" valueType="num">
                                      <p:cBhvr>
                                        <p:cTn id="24" dur="1000" fill="hold"/>
                                        <p:tgtEl>
                                          <p:spTgt spid="2025"/>
                                        </p:tgtEl>
                                        <p:attrNameLst>
                                          <p:attrName>ppt_y</p:attrName>
                                        </p:attrNameLst>
                                      </p:cBhvr>
                                      <p:tavLst>
                                        <p:tav tm="0">
                                          <p:val>
                                            <p:strVal val="1+#ppt_h/2"/>
                                          </p:val>
                                        </p:tav>
                                        <p:tav tm="100000">
                                          <p:val>
                                            <p:strVal val="#ppt_y"/>
                                          </p:val>
                                        </p:tav>
                                      </p:tavLst>
                                    </p:anim>
                                  </p:childTnLst>
                                </p:cTn>
                              </p:par>
                              <p:par>
                                <p:cTn id="25" presetID="2" presetClass="entr" presetSubtype="4" accel="50000" decel="50000" fill="hold" grpId="0" nodeType="withEffect">
                                  <p:stCondLst>
                                    <p:cond delay="3000"/>
                                  </p:stCondLst>
                                  <p:iterate>
                                    <p:tmAbs val="0"/>
                                  </p:iterate>
                                  <p:childTnLst>
                                    <p:set>
                                      <p:cBhvr>
                                        <p:cTn id="26" fill="hold"/>
                                        <p:tgtEl>
                                          <p:spTgt spid="2029"/>
                                        </p:tgtEl>
                                        <p:attrNameLst>
                                          <p:attrName>style.visibility</p:attrName>
                                        </p:attrNameLst>
                                      </p:cBhvr>
                                      <p:to>
                                        <p:strVal val="visible"/>
                                      </p:to>
                                    </p:set>
                                    <p:anim calcmode="lin" valueType="num">
                                      <p:cBhvr>
                                        <p:cTn id="27" dur="1000" fill="hold"/>
                                        <p:tgtEl>
                                          <p:spTgt spid="2029"/>
                                        </p:tgtEl>
                                        <p:attrNameLst>
                                          <p:attrName>ppt_x</p:attrName>
                                        </p:attrNameLst>
                                      </p:cBhvr>
                                      <p:tavLst>
                                        <p:tav tm="0">
                                          <p:val>
                                            <p:strVal val="#ppt_x"/>
                                          </p:val>
                                        </p:tav>
                                        <p:tav tm="100000">
                                          <p:val>
                                            <p:strVal val="#ppt_x"/>
                                          </p:val>
                                        </p:tav>
                                      </p:tavLst>
                                    </p:anim>
                                    <p:anim calcmode="lin" valueType="num">
                                      <p:cBhvr>
                                        <p:cTn id="28" dur="1000" fill="hold"/>
                                        <p:tgtEl>
                                          <p:spTgt spid="2029"/>
                                        </p:tgtEl>
                                        <p:attrNameLst>
                                          <p:attrName>ppt_y</p:attrName>
                                        </p:attrNameLst>
                                      </p:cBhvr>
                                      <p:tavLst>
                                        <p:tav tm="0">
                                          <p:val>
                                            <p:strVal val="1+#ppt_h/2"/>
                                          </p:val>
                                        </p:tav>
                                        <p:tav tm="100000">
                                          <p:val>
                                            <p:strVal val="#ppt_y"/>
                                          </p:val>
                                        </p:tav>
                                      </p:tavLst>
                                    </p:anim>
                                  </p:childTnLst>
                                </p:cTn>
                              </p:par>
                              <p:par>
                                <p:cTn id="29" presetID="2" presetClass="entr" presetSubtype="4" accel="50000" decel="50000" fill="hold" grpId="0" nodeType="withEffect">
                                  <p:stCondLst>
                                    <p:cond delay="3500"/>
                                  </p:stCondLst>
                                  <p:iterate>
                                    <p:tmAbs val="0"/>
                                  </p:iterate>
                                  <p:childTnLst>
                                    <p:set>
                                      <p:cBhvr>
                                        <p:cTn id="30" fill="hold"/>
                                        <p:tgtEl>
                                          <p:spTgt spid="2033"/>
                                        </p:tgtEl>
                                        <p:attrNameLst>
                                          <p:attrName>style.visibility</p:attrName>
                                        </p:attrNameLst>
                                      </p:cBhvr>
                                      <p:to>
                                        <p:strVal val="visible"/>
                                      </p:to>
                                    </p:set>
                                    <p:anim calcmode="lin" valueType="num">
                                      <p:cBhvr>
                                        <p:cTn id="31" dur="1000" fill="hold"/>
                                        <p:tgtEl>
                                          <p:spTgt spid="2033"/>
                                        </p:tgtEl>
                                        <p:attrNameLst>
                                          <p:attrName>ppt_x</p:attrName>
                                        </p:attrNameLst>
                                      </p:cBhvr>
                                      <p:tavLst>
                                        <p:tav tm="0">
                                          <p:val>
                                            <p:strVal val="#ppt_x"/>
                                          </p:val>
                                        </p:tav>
                                        <p:tav tm="100000">
                                          <p:val>
                                            <p:strVal val="#ppt_x"/>
                                          </p:val>
                                        </p:tav>
                                      </p:tavLst>
                                    </p:anim>
                                    <p:anim calcmode="lin" valueType="num">
                                      <p:cBhvr>
                                        <p:cTn id="32" dur="1000" fill="hold"/>
                                        <p:tgtEl>
                                          <p:spTgt spid="20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2" grpId="0" animBg="1" advAuto="0"/>
      <p:bldP spid="2013" grpId="0" animBg="1" advAuto="0"/>
      <p:bldP spid="2014" grpId="0" animBg="1" advAuto="0"/>
      <p:bldP spid="2021" grpId="0" animBg="1" advAuto="0"/>
      <p:bldP spid="2025" grpId="0" animBg="1" advAuto="0"/>
      <p:bldP spid="2029" grpId="0" animBg="1" advAuto="0"/>
      <p:bldP spid="2033"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2" name="Rectangle"/>
          <p:cNvSpPr/>
          <p:nvPr/>
        </p:nvSpPr>
        <p:spPr>
          <a:xfrm>
            <a:off x="10358556" y="-1"/>
            <a:ext cx="14025444" cy="9144001"/>
          </a:xfrm>
          <a:prstGeom prst="rect">
            <a:avLst/>
          </a:prstGeom>
          <a:solidFill>
            <a:srgbClr val="454546"/>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pic>
        <p:nvPicPr>
          <p:cNvPr id="2013" name="JPEG image 6.jpeg"/>
          <p:cNvPicPr>
            <a:picLocks noChangeAspect="1"/>
          </p:cNvPicPr>
          <p:nvPr/>
        </p:nvPicPr>
        <p:blipFill>
          <a:blip r:embed="rId2">
            <a:extLst>
              <a:ext uri="{28A0092B-C50C-407E-A947-70E740481C1C}">
                <a14:useLocalDpi xmlns:a14="http://schemas.microsoft.com/office/drawing/2010/main" val="0"/>
              </a:ext>
            </a:extLst>
          </a:blip>
          <a:srcRect t="35972" b="35972"/>
          <a:stretch/>
        </p:blipFill>
        <p:spPr>
          <a:xfrm>
            <a:off x="0" y="9144000"/>
            <a:ext cx="24384000" cy="4572001"/>
          </a:xfrm>
          <a:prstGeom prst="rect">
            <a:avLst/>
          </a:prstGeom>
          <a:ln w="12700">
            <a:miter lim="400000"/>
          </a:ln>
        </p:spPr>
      </p:pic>
      <p:sp>
        <p:nvSpPr>
          <p:cNvPr id="2014" name="Shape"/>
          <p:cNvSpPr/>
          <p:nvPr/>
        </p:nvSpPr>
        <p:spPr>
          <a:xfrm>
            <a:off x="2154183" y="1825727"/>
            <a:ext cx="1176108" cy="1270001"/>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chemeClr val="accent1"/>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015" name="Single photo showcase with some details"/>
          <p:cNvSpPr txBox="1"/>
          <p:nvPr/>
        </p:nvSpPr>
        <p:spPr>
          <a:xfrm>
            <a:off x="3984464" y="1717777"/>
            <a:ext cx="5719919" cy="19030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6500" spc="0">
                <a:latin typeface="+mn-lt"/>
                <a:ea typeface="+mn-ea"/>
                <a:cs typeface="+mn-cs"/>
                <a:sym typeface="Montserrat Bold"/>
              </a:defRPr>
            </a:lvl1pPr>
          </a:lstStyle>
          <a:p>
            <a:r>
              <a:rPr lang="en-US" dirty="0"/>
              <a:t>Future Enhancements</a:t>
            </a:r>
            <a:endParaRPr dirty="0"/>
          </a:p>
        </p:txBody>
      </p:sp>
      <p:grpSp>
        <p:nvGrpSpPr>
          <p:cNvPr id="2" name="Group">
            <a:extLst>
              <a:ext uri="{FF2B5EF4-FFF2-40B4-BE49-F238E27FC236}">
                <a16:creationId xmlns:a16="http://schemas.microsoft.com/office/drawing/2014/main" id="{2BCFD66C-99ED-DA55-00EB-8FC63EA1EE00}"/>
              </a:ext>
            </a:extLst>
          </p:cNvPr>
          <p:cNvGrpSpPr/>
          <p:nvPr/>
        </p:nvGrpSpPr>
        <p:grpSpPr>
          <a:xfrm>
            <a:off x="12971649" y="2277493"/>
            <a:ext cx="3992848" cy="2154563"/>
            <a:chOff x="0" y="0"/>
            <a:chExt cx="3992847" cy="2154561"/>
          </a:xfrm>
        </p:grpSpPr>
        <p:sp>
          <p:nvSpPr>
            <p:cNvPr id="3" name="Circle">
              <a:extLst>
                <a:ext uri="{FF2B5EF4-FFF2-40B4-BE49-F238E27FC236}">
                  <a16:creationId xmlns:a16="http://schemas.microsoft.com/office/drawing/2014/main" id="{4D6A8F42-A8CB-13C4-313E-A2F2CF4A0BBF}"/>
                </a:ext>
              </a:extLst>
            </p:cNvPr>
            <p:cNvSpPr/>
            <p:nvPr/>
          </p:nvSpPr>
          <p:spPr>
            <a:xfrm>
              <a:off x="0" y="0"/>
              <a:ext cx="849198" cy="849198"/>
            </a:xfrm>
            <a:prstGeom prst="ellipse">
              <a:avLst/>
            </a:prstGeom>
            <a:solidFill>
              <a:srgbClr val="FF5007"/>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4" name="Lorem ipsum dolor sit elit, consect loreretur nisi ipsum sit elit, Lorem ipsum.">
              <a:extLst>
                <a:ext uri="{FF2B5EF4-FFF2-40B4-BE49-F238E27FC236}">
                  <a16:creationId xmlns:a16="http://schemas.microsoft.com/office/drawing/2014/main" id="{01215D3F-94DA-688A-851F-CF586D3A7B28}"/>
                </a:ext>
              </a:extLst>
            </p:cNvPr>
            <p:cNvSpPr/>
            <p:nvPr/>
          </p:nvSpPr>
          <p:spPr>
            <a:xfrm>
              <a:off x="0" y="1123446"/>
              <a:ext cx="3992847" cy="103111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pPr lvl="0">
                <a:lnSpc>
                  <a:spcPct val="115000"/>
                </a:lnSpc>
              </a:pPr>
              <a:r>
                <a:rPr lang="en-BD" sz="1800" b="1" u="none" strike="noStrike" dirty="0">
                  <a:effectLst/>
                  <a:latin typeface="Arial" panose="020B0604020202020204" pitchFamily="34" charset="0"/>
                  <a:ea typeface="Arial" panose="020B0604020202020204" pitchFamily="34" charset="0"/>
                </a:rPr>
                <a:t>Product Recommendation Engine</a:t>
              </a:r>
              <a:r>
                <a:rPr lang="en-BD" sz="1800" u="none" strike="noStrike" dirty="0">
                  <a:effectLst/>
                  <a:latin typeface="Arial" panose="020B0604020202020204" pitchFamily="34" charset="0"/>
                  <a:ea typeface="Arial" panose="020B0604020202020204" pitchFamily="34" charset="0"/>
                </a:rPr>
                <a:t>: Add a recommendation engine to improve user engagement.</a:t>
              </a:r>
            </a:p>
          </p:txBody>
        </p:sp>
        <p:sp>
          <p:nvSpPr>
            <p:cNvPr id="5" name="2">
              <a:extLst>
                <a:ext uri="{FF2B5EF4-FFF2-40B4-BE49-F238E27FC236}">
                  <a16:creationId xmlns:a16="http://schemas.microsoft.com/office/drawing/2014/main" id="{A0E60CCD-1703-B200-4235-F473C84C0EFF}"/>
                </a:ext>
              </a:extLst>
            </p:cNvPr>
            <p:cNvSpPr/>
            <p:nvPr/>
          </p:nvSpPr>
          <p:spPr>
            <a:xfrm>
              <a:off x="79362" y="138848"/>
              <a:ext cx="690474" cy="60644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3000" cap="all" spc="150">
                  <a:latin typeface="+mn-lt"/>
                  <a:ea typeface="+mn-ea"/>
                  <a:cs typeface="+mn-cs"/>
                  <a:sym typeface="Montserrat Bold"/>
                </a:defRPr>
              </a:lvl1pPr>
            </a:lstStyle>
            <a:p>
              <a:r>
                <a:rPr lang="en-US" dirty="0"/>
                <a:t>5</a:t>
              </a:r>
              <a:endParaRPr dirty="0"/>
            </a:p>
          </p:txBody>
        </p:sp>
      </p:grpSp>
      <p:grpSp>
        <p:nvGrpSpPr>
          <p:cNvPr id="6" name="Group">
            <a:extLst>
              <a:ext uri="{FF2B5EF4-FFF2-40B4-BE49-F238E27FC236}">
                <a16:creationId xmlns:a16="http://schemas.microsoft.com/office/drawing/2014/main" id="{A3D42ED4-2517-99F3-CB25-2E31D44B144D}"/>
              </a:ext>
            </a:extLst>
          </p:cNvPr>
          <p:cNvGrpSpPr/>
          <p:nvPr/>
        </p:nvGrpSpPr>
        <p:grpSpPr>
          <a:xfrm>
            <a:off x="17734334" y="2279703"/>
            <a:ext cx="4657210" cy="2154564"/>
            <a:chOff x="0" y="0"/>
            <a:chExt cx="4657209" cy="2154561"/>
          </a:xfrm>
        </p:grpSpPr>
        <p:sp>
          <p:nvSpPr>
            <p:cNvPr id="7" name="Circle">
              <a:extLst>
                <a:ext uri="{FF2B5EF4-FFF2-40B4-BE49-F238E27FC236}">
                  <a16:creationId xmlns:a16="http://schemas.microsoft.com/office/drawing/2014/main" id="{C8D9E744-50D3-63A9-B855-B6E9DFF5D92B}"/>
                </a:ext>
              </a:extLst>
            </p:cNvPr>
            <p:cNvSpPr/>
            <p:nvPr/>
          </p:nvSpPr>
          <p:spPr>
            <a:xfrm>
              <a:off x="0" y="0"/>
              <a:ext cx="849198" cy="849198"/>
            </a:xfrm>
            <a:prstGeom prst="ellipse">
              <a:avLst/>
            </a:prstGeom>
            <a:solidFill>
              <a:srgbClr val="FF5007"/>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8" name="Lorem ipsum dolor sit elit, consect loreretur nisi ipsum sit elit, Lorem ipsum.">
              <a:extLst>
                <a:ext uri="{FF2B5EF4-FFF2-40B4-BE49-F238E27FC236}">
                  <a16:creationId xmlns:a16="http://schemas.microsoft.com/office/drawing/2014/main" id="{E65B6CD5-98ED-13D7-CD2A-CD8281145B96}"/>
                </a:ext>
              </a:extLst>
            </p:cNvPr>
            <p:cNvSpPr/>
            <p:nvPr/>
          </p:nvSpPr>
          <p:spPr>
            <a:xfrm>
              <a:off x="0" y="1123446"/>
              <a:ext cx="4657209" cy="103111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pPr lvl="0">
                <a:lnSpc>
                  <a:spcPct val="115000"/>
                </a:lnSpc>
              </a:pPr>
              <a:r>
                <a:rPr lang="en-BD" sz="1800" b="1" u="none" strike="noStrike" dirty="0">
                  <a:effectLst/>
                  <a:latin typeface="Arial" panose="020B0604020202020204" pitchFamily="34" charset="0"/>
                  <a:ea typeface="Arial" panose="020B0604020202020204" pitchFamily="34" charset="0"/>
                </a:rPr>
                <a:t>Multilingual and Localization Support</a:t>
              </a:r>
              <a:r>
                <a:rPr lang="en-BD" sz="1800" u="none" strike="noStrike" dirty="0">
                  <a:effectLst/>
                  <a:latin typeface="Arial" panose="020B0604020202020204" pitchFamily="34" charset="0"/>
                  <a:ea typeface="Arial" panose="020B0604020202020204" pitchFamily="34" charset="0"/>
                </a:rPr>
                <a:t>: Enable language switching and regional formatting for international users.</a:t>
              </a:r>
            </a:p>
          </p:txBody>
        </p:sp>
        <p:sp>
          <p:nvSpPr>
            <p:cNvPr id="9" name="3">
              <a:extLst>
                <a:ext uri="{FF2B5EF4-FFF2-40B4-BE49-F238E27FC236}">
                  <a16:creationId xmlns:a16="http://schemas.microsoft.com/office/drawing/2014/main" id="{CF55F840-CC0B-B402-174A-F01628E866A5}"/>
                </a:ext>
              </a:extLst>
            </p:cNvPr>
            <p:cNvSpPr/>
            <p:nvPr/>
          </p:nvSpPr>
          <p:spPr>
            <a:xfrm>
              <a:off x="79362" y="138848"/>
              <a:ext cx="690474" cy="60644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3000" cap="all" spc="150">
                  <a:latin typeface="+mn-lt"/>
                  <a:ea typeface="+mn-ea"/>
                  <a:cs typeface="+mn-cs"/>
                  <a:sym typeface="Montserrat Bold"/>
                </a:defRPr>
              </a:lvl1pPr>
            </a:lstStyle>
            <a:p>
              <a:r>
                <a:rPr lang="en-US" dirty="0"/>
                <a:t>6</a:t>
              </a:r>
              <a:endParaRPr dirty="0"/>
            </a:p>
          </p:txBody>
        </p:sp>
      </p:grpSp>
      <p:grpSp>
        <p:nvGrpSpPr>
          <p:cNvPr id="10" name="Group">
            <a:extLst>
              <a:ext uri="{FF2B5EF4-FFF2-40B4-BE49-F238E27FC236}">
                <a16:creationId xmlns:a16="http://schemas.microsoft.com/office/drawing/2014/main" id="{4ABA2249-35F0-424F-F8AD-B456F431CB06}"/>
              </a:ext>
            </a:extLst>
          </p:cNvPr>
          <p:cNvGrpSpPr/>
          <p:nvPr/>
        </p:nvGrpSpPr>
        <p:grpSpPr>
          <a:xfrm>
            <a:off x="12953015" y="5028703"/>
            <a:ext cx="4090845" cy="2154948"/>
            <a:chOff x="-1" y="0"/>
            <a:chExt cx="4090844" cy="2154946"/>
          </a:xfrm>
        </p:grpSpPr>
        <p:sp>
          <p:nvSpPr>
            <p:cNvPr id="11" name="Circle">
              <a:extLst>
                <a:ext uri="{FF2B5EF4-FFF2-40B4-BE49-F238E27FC236}">
                  <a16:creationId xmlns:a16="http://schemas.microsoft.com/office/drawing/2014/main" id="{7D28D391-D504-0DAE-55A5-2E72E5A80ED7}"/>
                </a:ext>
              </a:extLst>
            </p:cNvPr>
            <p:cNvSpPr/>
            <p:nvPr/>
          </p:nvSpPr>
          <p:spPr>
            <a:xfrm>
              <a:off x="0" y="0"/>
              <a:ext cx="849198" cy="849198"/>
            </a:xfrm>
            <a:prstGeom prst="ellipse">
              <a:avLst/>
            </a:prstGeom>
            <a:solidFill>
              <a:srgbClr val="FF5007"/>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2" name="Lorem ipsum dolor sit elit, consect loreretur nisi ipsum sit elit, Lorem ipsum.">
              <a:extLst>
                <a:ext uri="{FF2B5EF4-FFF2-40B4-BE49-F238E27FC236}">
                  <a16:creationId xmlns:a16="http://schemas.microsoft.com/office/drawing/2014/main" id="{88A2B1D1-EC36-3EED-B15A-784C0309AC8F}"/>
                </a:ext>
              </a:extLst>
            </p:cNvPr>
            <p:cNvSpPr/>
            <p:nvPr/>
          </p:nvSpPr>
          <p:spPr>
            <a:xfrm>
              <a:off x="-1" y="1123446"/>
              <a:ext cx="4090844" cy="103150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pPr lvl="0">
                <a:lnSpc>
                  <a:spcPct val="115000"/>
                </a:lnSpc>
              </a:pPr>
              <a:r>
                <a:rPr lang="en-BD" sz="1800" b="1" dirty="0">
                  <a:effectLst/>
                  <a:latin typeface="Arial" panose="020B0604020202020204" pitchFamily="34" charset="0"/>
                  <a:ea typeface="Arial" panose="020B0604020202020204" pitchFamily="34" charset="0"/>
                </a:rPr>
                <a:t>AI-Based Chatbot for Customer Support</a:t>
              </a:r>
              <a:r>
                <a:rPr lang="en-BD" sz="1800" dirty="0">
                  <a:effectLst/>
                  <a:latin typeface="Arial" panose="020B0604020202020204" pitchFamily="34" charset="0"/>
                  <a:ea typeface="Arial" panose="020B0604020202020204" pitchFamily="34" charset="0"/>
                </a:rPr>
                <a:t>: Provide automated support to handle common queries</a:t>
              </a:r>
              <a:r>
                <a:rPr lang="en-BD" dirty="0">
                  <a:effectLst/>
                </a:rPr>
                <a:t> </a:t>
              </a:r>
              <a:endParaRPr lang="en-BD" sz="1800" u="none" strike="noStrike" dirty="0">
                <a:effectLst/>
                <a:latin typeface="Arial" panose="020B0604020202020204" pitchFamily="34" charset="0"/>
                <a:ea typeface="Arial" panose="020B0604020202020204" pitchFamily="34" charset="0"/>
              </a:endParaRPr>
            </a:p>
          </p:txBody>
        </p:sp>
        <p:sp>
          <p:nvSpPr>
            <p:cNvPr id="13" name="4">
              <a:extLst>
                <a:ext uri="{FF2B5EF4-FFF2-40B4-BE49-F238E27FC236}">
                  <a16:creationId xmlns:a16="http://schemas.microsoft.com/office/drawing/2014/main" id="{217093C1-2F92-E66D-6122-B5AF6120A3F5}"/>
                </a:ext>
              </a:extLst>
            </p:cNvPr>
            <p:cNvSpPr/>
            <p:nvPr/>
          </p:nvSpPr>
          <p:spPr>
            <a:xfrm>
              <a:off x="79362" y="138848"/>
              <a:ext cx="690474" cy="60644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3000" cap="all" spc="150">
                  <a:latin typeface="+mn-lt"/>
                  <a:ea typeface="+mn-ea"/>
                  <a:cs typeface="+mn-cs"/>
                  <a:sym typeface="Montserrat Bold"/>
                </a:defRPr>
              </a:lvl1pPr>
            </a:lstStyle>
            <a:p>
              <a:r>
                <a:rPr lang="en-US" dirty="0"/>
                <a:t>7</a:t>
              </a:r>
              <a:endParaRPr dirty="0"/>
            </a:p>
          </p:txBody>
        </p:sp>
      </p:grpSp>
      <p:grpSp>
        <p:nvGrpSpPr>
          <p:cNvPr id="14" name="Group">
            <a:extLst>
              <a:ext uri="{FF2B5EF4-FFF2-40B4-BE49-F238E27FC236}">
                <a16:creationId xmlns:a16="http://schemas.microsoft.com/office/drawing/2014/main" id="{44E2673B-CB86-3930-CB55-8C42E3E78AA9}"/>
              </a:ext>
            </a:extLst>
          </p:cNvPr>
          <p:cNvGrpSpPr/>
          <p:nvPr/>
        </p:nvGrpSpPr>
        <p:grpSpPr>
          <a:xfrm>
            <a:off x="17808043" y="5028703"/>
            <a:ext cx="4657211" cy="2154564"/>
            <a:chOff x="-1" y="0"/>
            <a:chExt cx="4657210" cy="2154561"/>
          </a:xfrm>
        </p:grpSpPr>
        <p:sp>
          <p:nvSpPr>
            <p:cNvPr id="15" name="Circle">
              <a:extLst>
                <a:ext uri="{FF2B5EF4-FFF2-40B4-BE49-F238E27FC236}">
                  <a16:creationId xmlns:a16="http://schemas.microsoft.com/office/drawing/2014/main" id="{B3B05FD6-7E31-F8F1-5FE9-D508F055F9EC}"/>
                </a:ext>
              </a:extLst>
            </p:cNvPr>
            <p:cNvSpPr/>
            <p:nvPr/>
          </p:nvSpPr>
          <p:spPr>
            <a:xfrm>
              <a:off x="0" y="0"/>
              <a:ext cx="849198" cy="849198"/>
            </a:xfrm>
            <a:prstGeom prst="ellipse">
              <a:avLst/>
            </a:prstGeom>
            <a:solidFill>
              <a:srgbClr val="FF5007"/>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6" name="Lorem ipsum dolor sit elit, consect loreretur nisi ipsum sit elit, Lorem ipsum.">
              <a:extLst>
                <a:ext uri="{FF2B5EF4-FFF2-40B4-BE49-F238E27FC236}">
                  <a16:creationId xmlns:a16="http://schemas.microsoft.com/office/drawing/2014/main" id="{73604A56-134C-5B5A-9C46-E2443CDDEAA2}"/>
                </a:ext>
              </a:extLst>
            </p:cNvPr>
            <p:cNvSpPr/>
            <p:nvPr/>
          </p:nvSpPr>
          <p:spPr>
            <a:xfrm>
              <a:off x="-1" y="1123446"/>
              <a:ext cx="4657210" cy="103111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a:solidFill>
                    <a:srgbClr val="FFFFFF"/>
                  </a:solidFill>
                </a:defRPr>
              </a:lvl1pPr>
            </a:lstStyle>
            <a:p>
              <a:pPr lvl="0">
                <a:lnSpc>
                  <a:spcPct val="115000"/>
                </a:lnSpc>
                <a:spcAft>
                  <a:spcPts val="1200"/>
                </a:spcAft>
              </a:pPr>
              <a:r>
                <a:rPr lang="en-BD" sz="1800" b="1" u="none" strike="noStrike" dirty="0">
                  <a:effectLst/>
                  <a:latin typeface="Arial" panose="020B0604020202020204" pitchFamily="34" charset="0"/>
                  <a:ea typeface="Arial" panose="020B0604020202020204" pitchFamily="34" charset="0"/>
                </a:rPr>
                <a:t>Social Media Integration</a:t>
              </a:r>
              <a:r>
                <a:rPr lang="en-BD" sz="1800" u="none" strike="noStrike" dirty="0">
                  <a:effectLst/>
                  <a:latin typeface="Arial" panose="020B0604020202020204" pitchFamily="34" charset="0"/>
                  <a:ea typeface="Arial" panose="020B0604020202020204" pitchFamily="34" charset="0"/>
                </a:rPr>
                <a:t>: Allow users to share orders and login via social media, enhancing marketing and engagement.</a:t>
              </a:r>
            </a:p>
          </p:txBody>
        </p:sp>
        <p:sp>
          <p:nvSpPr>
            <p:cNvPr id="17" name="4">
              <a:extLst>
                <a:ext uri="{FF2B5EF4-FFF2-40B4-BE49-F238E27FC236}">
                  <a16:creationId xmlns:a16="http://schemas.microsoft.com/office/drawing/2014/main" id="{47E95562-51B5-C055-C16C-D0EF6D3DB171}"/>
                </a:ext>
              </a:extLst>
            </p:cNvPr>
            <p:cNvSpPr/>
            <p:nvPr/>
          </p:nvSpPr>
          <p:spPr>
            <a:xfrm>
              <a:off x="79362" y="138848"/>
              <a:ext cx="690474" cy="60644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3000" cap="all" spc="150">
                  <a:latin typeface="+mn-lt"/>
                  <a:ea typeface="+mn-ea"/>
                  <a:cs typeface="+mn-cs"/>
                  <a:sym typeface="Montserrat Bold"/>
                </a:defRPr>
              </a:lvl1pPr>
            </a:lstStyle>
            <a:p>
              <a:r>
                <a:rPr lang="en-US" dirty="0"/>
                <a:t>8</a:t>
              </a:r>
              <a:endParaRPr dirty="0"/>
            </a:p>
          </p:txBody>
        </p:sp>
      </p:grpSp>
    </p:spTree>
    <p:extLst>
      <p:ext uri="{BB962C8B-B14F-4D97-AF65-F5344CB8AC3E}">
        <p14:creationId xmlns:p14="http://schemas.microsoft.com/office/powerpoint/2010/main" val="100686704"/>
      </p:ext>
    </p:extLst>
  </p:cSld>
  <p:clrMapOvr>
    <a:masterClrMapping/>
  </p:clrMapOvr>
  <p:transition spd="slow">
    <p:push dir="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iterate>
                                    <p:tmAbs val="0"/>
                                  </p:iterate>
                                  <p:childTnLst>
                                    <p:set>
                                      <p:cBhvr>
                                        <p:cTn id="6" fill="hold"/>
                                        <p:tgtEl>
                                          <p:spTgt spid="2013"/>
                                        </p:tgtEl>
                                        <p:attrNameLst>
                                          <p:attrName>style.visibility</p:attrName>
                                        </p:attrNameLst>
                                      </p:cBhvr>
                                      <p:to>
                                        <p:strVal val="visible"/>
                                      </p:to>
                                    </p:set>
                                    <p:anim calcmode="lin" valueType="num">
                                      <p:cBhvr>
                                        <p:cTn id="7" dur="1000" fill="hold"/>
                                        <p:tgtEl>
                                          <p:spTgt spid="2013"/>
                                        </p:tgtEl>
                                        <p:attrNameLst>
                                          <p:attrName>ppt_x</p:attrName>
                                        </p:attrNameLst>
                                      </p:cBhvr>
                                      <p:tavLst>
                                        <p:tav tm="0">
                                          <p:val>
                                            <p:strVal val="#ppt_x"/>
                                          </p:val>
                                        </p:tav>
                                        <p:tav tm="100000">
                                          <p:val>
                                            <p:strVal val="#ppt_x"/>
                                          </p:val>
                                        </p:tav>
                                      </p:tavLst>
                                    </p:anim>
                                    <p:anim calcmode="lin" valueType="num">
                                      <p:cBhvr>
                                        <p:cTn id="8" dur="1000" fill="hold"/>
                                        <p:tgtEl>
                                          <p:spTgt spid="2013"/>
                                        </p:tgtEl>
                                        <p:attrNameLst>
                                          <p:attrName>ppt_y</p:attrName>
                                        </p:attrNameLst>
                                      </p:cBhvr>
                                      <p:tavLst>
                                        <p:tav tm="0">
                                          <p:val>
                                            <p:strVal val="0-#ppt_h/2"/>
                                          </p:val>
                                        </p:tav>
                                        <p:tav tm="100000">
                                          <p:val>
                                            <p:strVal val="#ppt_y"/>
                                          </p:val>
                                        </p:tav>
                                      </p:tavLst>
                                    </p:anim>
                                  </p:childTnLst>
                                </p:cTn>
                              </p:par>
                              <p:par>
                                <p:cTn id="9" presetID="2" presetClass="entr" presetSubtype="2" accel="50000" decel="50000" fill="hold" grpId="0" nodeType="withEffect">
                                  <p:stCondLst>
                                    <p:cond delay="500"/>
                                  </p:stCondLst>
                                  <p:iterate>
                                    <p:tmAbs val="0"/>
                                  </p:iterate>
                                  <p:childTnLst>
                                    <p:set>
                                      <p:cBhvr>
                                        <p:cTn id="10" fill="hold"/>
                                        <p:tgtEl>
                                          <p:spTgt spid="2012"/>
                                        </p:tgtEl>
                                        <p:attrNameLst>
                                          <p:attrName>style.visibility</p:attrName>
                                        </p:attrNameLst>
                                      </p:cBhvr>
                                      <p:to>
                                        <p:strVal val="visible"/>
                                      </p:to>
                                    </p:set>
                                    <p:anim calcmode="lin" valueType="num">
                                      <p:cBhvr>
                                        <p:cTn id="11" dur="1000" fill="hold"/>
                                        <p:tgtEl>
                                          <p:spTgt spid="2012"/>
                                        </p:tgtEl>
                                        <p:attrNameLst>
                                          <p:attrName>ppt_x</p:attrName>
                                        </p:attrNameLst>
                                      </p:cBhvr>
                                      <p:tavLst>
                                        <p:tav tm="0">
                                          <p:val>
                                            <p:strVal val="1+#ppt_w/2"/>
                                          </p:val>
                                        </p:tav>
                                        <p:tav tm="100000">
                                          <p:val>
                                            <p:strVal val="#ppt_x"/>
                                          </p:val>
                                        </p:tav>
                                      </p:tavLst>
                                    </p:anim>
                                    <p:anim calcmode="lin" valueType="num">
                                      <p:cBhvr>
                                        <p:cTn id="12" dur="1000" fill="hold"/>
                                        <p:tgtEl>
                                          <p:spTgt spid="201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1500"/>
                                  </p:stCondLst>
                                  <p:iterate>
                                    <p:tmAbs val="0"/>
                                  </p:iterate>
                                  <p:childTnLst>
                                    <p:set>
                                      <p:cBhvr>
                                        <p:cTn id="14" fill="hold"/>
                                        <p:tgtEl>
                                          <p:spTgt spid="2014"/>
                                        </p:tgtEl>
                                        <p:attrNameLst>
                                          <p:attrName>style.visibility</p:attrName>
                                        </p:attrNameLst>
                                      </p:cBhvr>
                                      <p:to>
                                        <p:strVal val="visible"/>
                                      </p:to>
                                    </p:set>
                                    <p:anim calcmode="lin" valueType="num">
                                      <p:cBhvr>
                                        <p:cTn id="15" dur="1000" fill="hold"/>
                                        <p:tgtEl>
                                          <p:spTgt spid="2014"/>
                                        </p:tgtEl>
                                        <p:attrNameLst>
                                          <p:attrName>ppt_x</p:attrName>
                                        </p:attrNameLst>
                                      </p:cBhvr>
                                      <p:tavLst>
                                        <p:tav tm="0">
                                          <p:val>
                                            <p:strVal val="0-#ppt_w/2"/>
                                          </p:val>
                                        </p:tav>
                                        <p:tav tm="100000">
                                          <p:val>
                                            <p:strVal val="#ppt_x"/>
                                          </p:val>
                                        </p:tav>
                                      </p:tavLst>
                                    </p:anim>
                                    <p:anim calcmode="lin" valueType="num">
                                      <p:cBhvr>
                                        <p:cTn id="16" dur="1000" fill="hold"/>
                                        <p:tgtEl>
                                          <p:spTgt spid="2014"/>
                                        </p:tgtEl>
                                        <p:attrNameLst>
                                          <p:attrName>ppt_y</p:attrName>
                                        </p:attrNameLst>
                                      </p:cBhvr>
                                      <p:tavLst>
                                        <p:tav tm="0">
                                          <p:val>
                                            <p:strVal val="#ppt_y"/>
                                          </p:val>
                                        </p:tav>
                                        <p:tav tm="100000">
                                          <p:val>
                                            <p:strVal val="#ppt_y"/>
                                          </p:val>
                                        </p:tav>
                                      </p:tavLst>
                                    </p:anim>
                                  </p:childTnLst>
                                </p:cTn>
                              </p:par>
                              <p:par>
                                <p:cTn id="17" presetID="2" presetClass="entr" presetSubtype="4" accel="50000" decel="50000" fill="hold" grpId="0" nodeType="withEffect">
                                  <p:stCondLst>
                                    <p:cond delay="2500"/>
                                  </p:stCondLst>
                                  <p:iterate>
                                    <p:tmAbs val="0"/>
                                  </p:iterate>
                                  <p:childTnLst>
                                    <p:set>
                                      <p:cBhvr>
                                        <p:cTn id="18" fill="hold"/>
                                        <p:tgtEl>
                                          <p:spTgt spid="2"/>
                                        </p:tgtEl>
                                        <p:attrNameLst>
                                          <p:attrName>style.visibility</p:attrName>
                                        </p:attrNameLst>
                                      </p:cBhvr>
                                      <p:to>
                                        <p:strVal val="visible"/>
                                      </p:to>
                                    </p:se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3000"/>
                                  </p:stCondLst>
                                  <p:iterate>
                                    <p:tmAbs val="0"/>
                                  </p:iterate>
                                  <p:childTnLst>
                                    <p:set>
                                      <p:cBhvr>
                                        <p:cTn id="22" fill="hold"/>
                                        <p:tgtEl>
                                          <p:spTgt spid="6"/>
                                        </p:tgtEl>
                                        <p:attrNameLst>
                                          <p:attrName>style.visibility</p:attrName>
                                        </p:attrNameLst>
                                      </p:cBhvr>
                                      <p:to>
                                        <p:strVal val="visible"/>
                                      </p:to>
                                    </p:se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accel="50000" decel="50000" fill="hold" grpId="0" nodeType="withEffect">
                                  <p:stCondLst>
                                    <p:cond delay="3500"/>
                                  </p:stCondLst>
                                  <p:iterate>
                                    <p:tmAbs val="0"/>
                                  </p:iterate>
                                  <p:childTnLst>
                                    <p:set>
                                      <p:cBhvr>
                                        <p:cTn id="26" fill="hold"/>
                                        <p:tgtEl>
                                          <p:spTgt spid="10"/>
                                        </p:tgtEl>
                                        <p:attrNameLst>
                                          <p:attrName>style.visibility</p:attrName>
                                        </p:attrNameLst>
                                      </p:cBhvr>
                                      <p:to>
                                        <p:strVal val="visible"/>
                                      </p:to>
                                    </p:se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accel="50000" decel="50000" fill="hold" grpId="0" nodeType="withEffect">
                                  <p:stCondLst>
                                    <p:cond delay="3500"/>
                                  </p:stCondLst>
                                  <p:iterate>
                                    <p:tmAbs val="0"/>
                                  </p:iterate>
                                  <p:childTnLst>
                                    <p:set>
                                      <p:cBhvr>
                                        <p:cTn id="30" fill="hold"/>
                                        <p:tgtEl>
                                          <p:spTgt spid="14"/>
                                        </p:tgtEl>
                                        <p:attrNameLst>
                                          <p:attrName>style.visibility</p:attrName>
                                        </p:attrNameLst>
                                      </p:cBhvr>
                                      <p:to>
                                        <p:strVal val="visible"/>
                                      </p:to>
                                    </p:se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2" grpId="0" animBg="1" advAuto="0"/>
      <p:bldP spid="2013" grpId="0" animBg="1" advAuto="0"/>
      <p:bldP spid="2014" grpId="0" animBg="1" advAuto="0"/>
      <p:bldP spid="2" grpId="0" animBg="1" advAuto="0"/>
      <p:bldP spid="6" grpId="0" animBg="1" advAuto="0"/>
      <p:bldP spid="10" grpId="0" animBg="1" advAuto="0"/>
      <p:bldP spid="14"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941" name="photo-1470274307695-febe05a6dd3d.jpeg"/>
          <p:cNvPicPr>
            <a:picLocks noChangeAspect="1"/>
          </p:cNvPicPr>
          <p:nvPr/>
        </p:nvPicPr>
        <p:blipFill>
          <a:blip r:embed="rId3">
            <a:extLst>
              <a:ext uri="{28A0092B-C50C-407E-A947-70E740481C1C}">
                <a14:useLocalDpi xmlns:a14="http://schemas.microsoft.com/office/drawing/2010/main" val="0"/>
              </a:ext>
            </a:extLst>
          </a:blip>
          <a:srcRect l="33111" r="33111"/>
          <a:stretch/>
        </p:blipFill>
        <p:spPr>
          <a:xfrm>
            <a:off x="8128000" y="-1"/>
            <a:ext cx="8128000" cy="13716001"/>
          </a:xfrm>
          <a:prstGeom prst="rect">
            <a:avLst/>
          </a:prstGeom>
          <a:ln w="12700">
            <a:miter lim="400000"/>
          </a:ln>
        </p:spPr>
      </p:pic>
      <p:sp>
        <p:nvSpPr>
          <p:cNvPr id="1942" name="Rectangle"/>
          <p:cNvSpPr/>
          <p:nvPr/>
        </p:nvSpPr>
        <p:spPr>
          <a:xfrm>
            <a:off x="-1" y="-1"/>
            <a:ext cx="8128001" cy="13716001"/>
          </a:xfrm>
          <a:prstGeom prst="rect">
            <a:avLst/>
          </a:prstGeom>
          <a:solidFill>
            <a:srgbClr val="454546"/>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945" name="Group"/>
          <p:cNvGrpSpPr/>
          <p:nvPr/>
        </p:nvGrpSpPr>
        <p:grpSpPr>
          <a:xfrm>
            <a:off x="1524000" y="3005639"/>
            <a:ext cx="5486400" cy="2600373"/>
            <a:chOff x="0" y="0"/>
            <a:chExt cx="5486400" cy="2600371"/>
          </a:xfrm>
        </p:grpSpPr>
        <p:sp>
          <p:nvSpPr>
            <p:cNvPr id="1943" name="Modern wood structure architects"/>
            <p:cNvSpPr txBox="1"/>
            <p:nvPr/>
          </p:nvSpPr>
          <p:spPr>
            <a:xfrm>
              <a:off x="0" y="697288"/>
              <a:ext cx="5486400" cy="19030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90000"/>
                </a:lnSpc>
                <a:defRPr sz="6500" spc="0">
                  <a:solidFill>
                    <a:srgbClr val="FFFFFF"/>
                  </a:solidFill>
                  <a:latin typeface="+mn-lt"/>
                  <a:ea typeface="+mn-ea"/>
                  <a:cs typeface="+mn-cs"/>
                  <a:sym typeface="Montserrat Bold"/>
                </a:defRPr>
              </a:lvl1pPr>
            </a:lstStyle>
            <a:p>
              <a:r>
                <a:rPr lang="en-US" dirty="0"/>
                <a:t>SOFTWARE DEVELOPMENT</a:t>
              </a:r>
              <a:endParaRPr dirty="0"/>
            </a:p>
          </p:txBody>
        </p:sp>
        <p:sp>
          <p:nvSpPr>
            <p:cNvPr id="1944" name="Image slide"/>
            <p:cNvSpPr txBox="1"/>
            <p:nvPr/>
          </p:nvSpPr>
          <p:spPr>
            <a:xfrm>
              <a:off x="0" y="0"/>
              <a:ext cx="5080000" cy="522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defRPr sz="2500" cap="all" spc="125">
                  <a:solidFill>
                    <a:srgbClr val="FFFFFF"/>
                  </a:solidFill>
                  <a:latin typeface="+mn-lt"/>
                  <a:ea typeface="+mn-ea"/>
                  <a:cs typeface="+mn-cs"/>
                  <a:sym typeface="Montserrat Bold"/>
                </a:defRPr>
              </a:lvl1pPr>
            </a:lstStyle>
            <a:p>
              <a:r>
                <a:rPr lang="en-US" dirty="0"/>
                <a:t>COURSE TITLE</a:t>
              </a:r>
              <a:endParaRPr dirty="0"/>
            </a:p>
          </p:txBody>
        </p:sp>
      </p:grpSp>
      <p:sp>
        <p:nvSpPr>
          <p:cNvPr id="1946" name="Shape"/>
          <p:cNvSpPr/>
          <p:nvPr/>
        </p:nvSpPr>
        <p:spPr>
          <a:xfrm rot="16200000">
            <a:off x="1570948" y="10174464"/>
            <a:ext cx="1176108" cy="1270001"/>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chemeClr val="accent1"/>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48" name="Calendar"/>
          <p:cNvSpPr/>
          <p:nvPr/>
        </p:nvSpPr>
        <p:spPr>
          <a:xfrm>
            <a:off x="17780000" y="3005639"/>
            <a:ext cx="5080000" cy="148758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b="1"/>
            </a:lvl1pPr>
          </a:lstStyle>
          <a:p>
            <a:r>
              <a:rPr lang="en-US" sz="3000" dirty="0"/>
              <a:t>THIS PRESENTATION IS PREPARED AND PRESENTED BY</a:t>
            </a:r>
            <a:endParaRPr sz="3000" dirty="0"/>
          </a:p>
        </p:txBody>
      </p:sp>
      <p:grpSp>
        <p:nvGrpSpPr>
          <p:cNvPr id="1952" name="Group"/>
          <p:cNvGrpSpPr/>
          <p:nvPr/>
        </p:nvGrpSpPr>
        <p:grpSpPr>
          <a:xfrm>
            <a:off x="17780000" y="5165212"/>
            <a:ext cx="5080000" cy="1981734"/>
            <a:chOff x="0" y="-138545"/>
            <a:chExt cx="5080000" cy="1981729"/>
          </a:xfrm>
        </p:grpSpPr>
        <p:sp>
          <p:nvSpPr>
            <p:cNvPr id="1950" name="8.413.798"/>
            <p:cNvSpPr/>
            <p:nvPr/>
          </p:nvSpPr>
          <p:spPr>
            <a:xfrm>
              <a:off x="0" y="355600"/>
              <a:ext cx="5080000" cy="148758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dirty="0"/>
                <a:t>JANNATUR NOOR TASPIA</a:t>
              </a:r>
              <a:endParaRPr dirty="0"/>
            </a:p>
          </p:txBody>
        </p:sp>
        <p:sp>
          <p:nvSpPr>
            <p:cNvPr id="1951" name="Number value"/>
            <p:cNvSpPr/>
            <p:nvPr/>
          </p:nvSpPr>
          <p:spPr>
            <a:xfrm>
              <a:off x="0" y="-138545"/>
              <a:ext cx="5080000" cy="48731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b="1"/>
              </a:lvl1pPr>
            </a:lstStyle>
            <a:p>
              <a:r>
                <a:rPr lang="en-US" sz="2500" dirty="0"/>
                <a:t>NAME</a:t>
              </a:r>
              <a:endParaRPr sz="2500" dirty="0"/>
            </a:p>
          </p:txBody>
        </p:sp>
      </p:grpSp>
      <p:grpSp>
        <p:nvGrpSpPr>
          <p:cNvPr id="3" name="Group">
            <a:extLst>
              <a:ext uri="{FF2B5EF4-FFF2-40B4-BE49-F238E27FC236}">
                <a16:creationId xmlns:a16="http://schemas.microsoft.com/office/drawing/2014/main" id="{8B097769-88E0-2C92-E42D-8F2F1D098691}"/>
              </a:ext>
            </a:extLst>
          </p:cNvPr>
          <p:cNvGrpSpPr/>
          <p:nvPr/>
        </p:nvGrpSpPr>
        <p:grpSpPr>
          <a:xfrm>
            <a:off x="1524000" y="6156079"/>
            <a:ext cx="5486400" cy="3085122"/>
            <a:chOff x="0" y="0"/>
            <a:chExt cx="5486400" cy="3085119"/>
          </a:xfrm>
        </p:grpSpPr>
        <p:sp>
          <p:nvSpPr>
            <p:cNvPr id="4" name="Modern wood structure architects">
              <a:extLst>
                <a:ext uri="{FF2B5EF4-FFF2-40B4-BE49-F238E27FC236}">
                  <a16:creationId xmlns:a16="http://schemas.microsoft.com/office/drawing/2014/main" id="{BBDEF227-15A2-29A8-7528-1DFF129861F5}"/>
                </a:ext>
              </a:extLst>
            </p:cNvPr>
            <p:cNvSpPr txBox="1"/>
            <p:nvPr/>
          </p:nvSpPr>
          <p:spPr>
            <a:xfrm>
              <a:off x="0" y="697288"/>
              <a:ext cx="5486400" cy="23878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90000"/>
                </a:lnSpc>
                <a:defRPr sz="6500" spc="0">
                  <a:solidFill>
                    <a:srgbClr val="FFFFFF"/>
                  </a:solidFill>
                  <a:latin typeface="+mn-lt"/>
                  <a:ea typeface="+mn-ea"/>
                  <a:cs typeface="+mn-cs"/>
                  <a:sym typeface="Montserrat Bold"/>
                </a:defRPr>
              </a:lvl1pPr>
            </a:lstStyle>
            <a:p>
              <a:r>
                <a:rPr lang="en-US" sz="5500" dirty="0"/>
                <a:t>COMPUTER SCIENCE &amp; ENGINEERING</a:t>
              </a:r>
              <a:endParaRPr sz="5500" dirty="0"/>
            </a:p>
          </p:txBody>
        </p:sp>
        <p:sp>
          <p:nvSpPr>
            <p:cNvPr id="5" name="Image slide">
              <a:extLst>
                <a:ext uri="{FF2B5EF4-FFF2-40B4-BE49-F238E27FC236}">
                  <a16:creationId xmlns:a16="http://schemas.microsoft.com/office/drawing/2014/main" id="{BA736F1C-B56C-4B39-E097-F36FA0999BB3}"/>
                </a:ext>
              </a:extLst>
            </p:cNvPr>
            <p:cNvSpPr txBox="1"/>
            <p:nvPr/>
          </p:nvSpPr>
          <p:spPr>
            <a:xfrm>
              <a:off x="0" y="0"/>
              <a:ext cx="5080000" cy="522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defRPr sz="2500" cap="all" spc="125">
                  <a:solidFill>
                    <a:srgbClr val="FFFFFF"/>
                  </a:solidFill>
                  <a:latin typeface="+mn-lt"/>
                  <a:ea typeface="+mn-ea"/>
                  <a:cs typeface="+mn-cs"/>
                  <a:sym typeface="Montserrat Bold"/>
                </a:defRPr>
              </a:lvl1pPr>
            </a:lstStyle>
            <a:p>
              <a:r>
                <a:rPr lang="en-US" dirty="0"/>
                <a:t>DEPARTMENT</a:t>
              </a:r>
              <a:endParaRPr dirty="0"/>
            </a:p>
          </p:txBody>
        </p:sp>
      </p:grpSp>
      <p:grpSp>
        <p:nvGrpSpPr>
          <p:cNvPr id="6" name="Group">
            <a:extLst>
              <a:ext uri="{FF2B5EF4-FFF2-40B4-BE49-F238E27FC236}">
                <a16:creationId xmlns:a16="http://schemas.microsoft.com/office/drawing/2014/main" id="{483467F6-C983-3E2E-3158-B7776AA1A17C}"/>
              </a:ext>
            </a:extLst>
          </p:cNvPr>
          <p:cNvGrpSpPr/>
          <p:nvPr/>
        </p:nvGrpSpPr>
        <p:grpSpPr>
          <a:xfrm>
            <a:off x="17780000" y="7259467"/>
            <a:ext cx="5080000" cy="1289235"/>
            <a:chOff x="0" y="-138545"/>
            <a:chExt cx="5080000" cy="1289232"/>
          </a:xfrm>
        </p:grpSpPr>
        <p:sp>
          <p:nvSpPr>
            <p:cNvPr id="7" name="8.413.798">
              <a:extLst>
                <a:ext uri="{FF2B5EF4-FFF2-40B4-BE49-F238E27FC236}">
                  <a16:creationId xmlns:a16="http://schemas.microsoft.com/office/drawing/2014/main" id="{12C399C3-C3F5-B7CF-BD7A-92BAF1141EF6}"/>
                </a:ext>
              </a:extLst>
            </p:cNvPr>
            <p:cNvSpPr/>
            <p:nvPr/>
          </p:nvSpPr>
          <p:spPr>
            <a:xfrm>
              <a:off x="0" y="355600"/>
              <a:ext cx="5080000" cy="79508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dirty="0"/>
                <a:t>2104010202192</a:t>
              </a:r>
              <a:endParaRPr dirty="0"/>
            </a:p>
          </p:txBody>
        </p:sp>
        <p:sp>
          <p:nvSpPr>
            <p:cNvPr id="8" name="Number value">
              <a:extLst>
                <a:ext uri="{FF2B5EF4-FFF2-40B4-BE49-F238E27FC236}">
                  <a16:creationId xmlns:a16="http://schemas.microsoft.com/office/drawing/2014/main" id="{730E2070-3BB6-9ACD-5E88-A68112919618}"/>
                </a:ext>
              </a:extLst>
            </p:cNvPr>
            <p:cNvSpPr/>
            <p:nvPr/>
          </p:nvSpPr>
          <p:spPr>
            <a:xfrm>
              <a:off x="0" y="-138545"/>
              <a:ext cx="5080000" cy="48731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b="1"/>
              </a:lvl1pPr>
            </a:lstStyle>
            <a:p>
              <a:r>
                <a:rPr lang="en-US" sz="2500" dirty="0"/>
                <a:t>STUDENT ID</a:t>
              </a:r>
              <a:endParaRPr sz="2500" dirty="0"/>
            </a:p>
          </p:txBody>
        </p:sp>
      </p:grpSp>
      <p:grpSp>
        <p:nvGrpSpPr>
          <p:cNvPr id="9" name="Group">
            <a:extLst>
              <a:ext uri="{FF2B5EF4-FFF2-40B4-BE49-F238E27FC236}">
                <a16:creationId xmlns:a16="http://schemas.microsoft.com/office/drawing/2014/main" id="{14C3E6DE-985A-2B77-36B4-D339F249BD6C}"/>
              </a:ext>
            </a:extLst>
          </p:cNvPr>
          <p:cNvGrpSpPr/>
          <p:nvPr/>
        </p:nvGrpSpPr>
        <p:grpSpPr>
          <a:xfrm>
            <a:off x="17779999" y="8728627"/>
            <a:ext cx="5080000" cy="1981734"/>
            <a:chOff x="0" y="-138545"/>
            <a:chExt cx="5080000" cy="1981729"/>
          </a:xfrm>
        </p:grpSpPr>
        <p:sp>
          <p:nvSpPr>
            <p:cNvPr id="10" name="8.413.798">
              <a:extLst>
                <a:ext uri="{FF2B5EF4-FFF2-40B4-BE49-F238E27FC236}">
                  <a16:creationId xmlns:a16="http://schemas.microsoft.com/office/drawing/2014/main" id="{E03EF731-CC38-BA39-7843-C6D698E56341}"/>
                </a:ext>
              </a:extLst>
            </p:cNvPr>
            <p:cNvSpPr/>
            <p:nvPr/>
          </p:nvSpPr>
          <p:spPr>
            <a:xfrm>
              <a:off x="0" y="355600"/>
              <a:ext cx="5080000" cy="148758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dirty="0"/>
                <a:t>Ruhul Amin</a:t>
              </a:r>
            </a:p>
            <a:p>
              <a:r>
                <a:rPr lang="en-US" dirty="0"/>
                <a:t>Sharif</a:t>
              </a:r>
              <a:endParaRPr dirty="0"/>
            </a:p>
          </p:txBody>
        </p:sp>
        <p:sp>
          <p:nvSpPr>
            <p:cNvPr id="11" name="Number value">
              <a:extLst>
                <a:ext uri="{FF2B5EF4-FFF2-40B4-BE49-F238E27FC236}">
                  <a16:creationId xmlns:a16="http://schemas.microsoft.com/office/drawing/2014/main" id="{6D9DD2FD-5B43-919E-D16C-79573F5D54B7}"/>
                </a:ext>
              </a:extLst>
            </p:cNvPr>
            <p:cNvSpPr/>
            <p:nvPr/>
          </p:nvSpPr>
          <p:spPr>
            <a:xfrm>
              <a:off x="0" y="-138545"/>
              <a:ext cx="5080000" cy="48731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b="1"/>
              </a:lvl1pPr>
            </a:lstStyle>
            <a:p>
              <a:r>
                <a:rPr lang="en-US" sz="2500" dirty="0"/>
                <a:t>NAME</a:t>
              </a:r>
              <a:endParaRPr sz="2500" dirty="0"/>
            </a:p>
          </p:txBody>
        </p:sp>
      </p:grpSp>
      <p:grpSp>
        <p:nvGrpSpPr>
          <p:cNvPr id="12" name="Group">
            <a:extLst>
              <a:ext uri="{FF2B5EF4-FFF2-40B4-BE49-F238E27FC236}">
                <a16:creationId xmlns:a16="http://schemas.microsoft.com/office/drawing/2014/main" id="{4F45AE47-7D28-9FFD-AB01-F4113D58DF4F}"/>
              </a:ext>
            </a:extLst>
          </p:cNvPr>
          <p:cNvGrpSpPr/>
          <p:nvPr/>
        </p:nvGrpSpPr>
        <p:grpSpPr>
          <a:xfrm>
            <a:off x="17779999" y="10822882"/>
            <a:ext cx="5080000" cy="1289235"/>
            <a:chOff x="0" y="-138545"/>
            <a:chExt cx="5080000" cy="1289232"/>
          </a:xfrm>
        </p:grpSpPr>
        <p:sp>
          <p:nvSpPr>
            <p:cNvPr id="13" name="8.413.798">
              <a:extLst>
                <a:ext uri="{FF2B5EF4-FFF2-40B4-BE49-F238E27FC236}">
                  <a16:creationId xmlns:a16="http://schemas.microsoft.com/office/drawing/2014/main" id="{050F9F63-FEDC-8CDB-9737-E46676797196}"/>
                </a:ext>
              </a:extLst>
            </p:cNvPr>
            <p:cNvSpPr/>
            <p:nvPr/>
          </p:nvSpPr>
          <p:spPr>
            <a:xfrm>
              <a:off x="0" y="355600"/>
              <a:ext cx="5080000" cy="79508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dirty="0"/>
                <a:t>2104010202265</a:t>
              </a:r>
              <a:endParaRPr dirty="0"/>
            </a:p>
          </p:txBody>
        </p:sp>
        <p:sp>
          <p:nvSpPr>
            <p:cNvPr id="14" name="Number value">
              <a:extLst>
                <a:ext uri="{FF2B5EF4-FFF2-40B4-BE49-F238E27FC236}">
                  <a16:creationId xmlns:a16="http://schemas.microsoft.com/office/drawing/2014/main" id="{8BFD8D0D-E0AC-AE62-6183-DAEA5EB10557}"/>
                </a:ext>
              </a:extLst>
            </p:cNvPr>
            <p:cNvSpPr/>
            <p:nvPr/>
          </p:nvSpPr>
          <p:spPr>
            <a:xfrm>
              <a:off x="0" y="-138545"/>
              <a:ext cx="5080000" cy="48731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b="1"/>
              </a:lvl1pPr>
            </a:lstStyle>
            <a:p>
              <a:r>
                <a:rPr lang="en-US" sz="2500" dirty="0"/>
                <a:t>STUDENT ID</a:t>
              </a:r>
              <a:endParaRPr sz="2500" dirty="0"/>
            </a:p>
          </p:txBody>
        </p:sp>
      </p:grpSp>
      <p:sp>
        <p:nvSpPr>
          <p:cNvPr id="16" name="Rounded Rectangle">
            <a:extLst>
              <a:ext uri="{FF2B5EF4-FFF2-40B4-BE49-F238E27FC236}">
                <a16:creationId xmlns:a16="http://schemas.microsoft.com/office/drawing/2014/main" id="{5F7DAE64-4A57-0D8E-44B0-C48864B86584}"/>
              </a:ext>
            </a:extLst>
          </p:cNvPr>
          <p:cNvSpPr/>
          <p:nvPr/>
        </p:nvSpPr>
        <p:spPr>
          <a:xfrm>
            <a:off x="16660058" y="8869229"/>
            <a:ext cx="833844" cy="487313"/>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7" name="Rounded Rectangle">
            <a:extLst>
              <a:ext uri="{FF2B5EF4-FFF2-40B4-BE49-F238E27FC236}">
                <a16:creationId xmlns:a16="http://schemas.microsoft.com/office/drawing/2014/main" id="{0EFD4FCC-DC56-83C0-2821-BDFF5B3BFA21}"/>
              </a:ext>
            </a:extLst>
          </p:cNvPr>
          <p:cNvSpPr/>
          <p:nvPr/>
        </p:nvSpPr>
        <p:spPr>
          <a:xfrm>
            <a:off x="16660058" y="5263485"/>
            <a:ext cx="833844" cy="487313"/>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iterate>
                                    <p:tmAbs val="0"/>
                                  </p:iterate>
                                  <p:childTnLst>
                                    <p:set>
                                      <p:cBhvr>
                                        <p:cTn id="6" fill="hold"/>
                                        <p:tgtEl>
                                          <p:spTgt spid="1942"/>
                                        </p:tgtEl>
                                        <p:attrNameLst>
                                          <p:attrName>style.visibility</p:attrName>
                                        </p:attrNameLst>
                                      </p:cBhvr>
                                      <p:to>
                                        <p:strVal val="visible"/>
                                      </p:to>
                                    </p:set>
                                    <p:anim calcmode="lin" valueType="num">
                                      <p:cBhvr>
                                        <p:cTn id="7" dur="1000" fill="hold"/>
                                        <p:tgtEl>
                                          <p:spTgt spid="1942"/>
                                        </p:tgtEl>
                                        <p:attrNameLst>
                                          <p:attrName>ppt_x</p:attrName>
                                        </p:attrNameLst>
                                      </p:cBhvr>
                                      <p:tavLst>
                                        <p:tav tm="0">
                                          <p:val>
                                            <p:strVal val="#ppt_x"/>
                                          </p:val>
                                        </p:tav>
                                        <p:tav tm="100000">
                                          <p:val>
                                            <p:strVal val="#ppt_x"/>
                                          </p:val>
                                        </p:tav>
                                      </p:tavLst>
                                    </p:anim>
                                    <p:anim calcmode="lin" valueType="num">
                                      <p:cBhvr>
                                        <p:cTn id="8" dur="1000" fill="hold"/>
                                        <p:tgtEl>
                                          <p:spTgt spid="1942"/>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500"/>
                                  </p:stCondLst>
                                  <p:iterate>
                                    <p:tmAbs val="0"/>
                                  </p:iterate>
                                  <p:childTnLst>
                                    <p:set>
                                      <p:cBhvr>
                                        <p:cTn id="10" fill="hold"/>
                                        <p:tgtEl>
                                          <p:spTgt spid="1946"/>
                                        </p:tgtEl>
                                        <p:attrNameLst>
                                          <p:attrName>style.visibility</p:attrName>
                                        </p:attrNameLst>
                                      </p:cBhvr>
                                      <p:to>
                                        <p:strVal val="visible"/>
                                      </p:to>
                                    </p:set>
                                    <p:anim calcmode="lin" valueType="num">
                                      <p:cBhvr>
                                        <p:cTn id="11" dur="1000" fill="hold"/>
                                        <p:tgtEl>
                                          <p:spTgt spid="1946"/>
                                        </p:tgtEl>
                                        <p:attrNameLst>
                                          <p:attrName>ppt_x</p:attrName>
                                        </p:attrNameLst>
                                      </p:cBhvr>
                                      <p:tavLst>
                                        <p:tav tm="0">
                                          <p:val>
                                            <p:strVal val="#ppt_x"/>
                                          </p:val>
                                        </p:tav>
                                        <p:tav tm="100000">
                                          <p:val>
                                            <p:strVal val="#ppt_x"/>
                                          </p:val>
                                        </p:tav>
                                      </p:tavLst>
                                    </p:anim>
                                    <p:anim calcmode="lin" valueType="num">
                                      <p:cBhvr>
                                        <p:cTn id="12" dur="1000" fill="hold"/>
                                        <p:tgtEl>
                                          <p:spTgt spid="1946"/>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1000"/>
                                  </p:stCondLst>
                                  <p:iterate>
                                    <p:tmAbs val="0"/>
                                  </p:iterate>
                                  <p:childTnLst>
                                    <p:set>
                                      <p:cBhvr>
                                        <p:cTn id="14" fill="hold"/>
                                        <p:tgtEl>
                                          <p:spTgt spid="1941"/>
                                        </p:tgtEl>
                                        <p:attrNameLst>
                                          <p:attrName>style.visibility</p:attrName>
                                        </p:attrNameLst>
                                      </p:cBhvr>
                                      <p:to>
                                        <p:strVal val="visible"/>
                                      </p:to>
                                    </p:set>
                                    <p:anim calcmode="lin" valueType="num">
                                      <p:cBhvr>
                                        <p:cTn id="15" dur="1000" fill="hold"/>
                                        <p:tgtEl>
                                          <p:spTgt spid="1941"/>
                                        </p:tgtEl>
                                        <p:attrNameLst>
                                          <p:attrName>ppt_x</p:attrName>
                                        </p:attrNameLst>
                                      </p:cBhvr>
                                      <p:tavLst>
                                        <p:tav tm="0">
                                          <p:val>
                                            <p:strVal val="#ppt_x"/>
                                          </p:val>
                                        </p:tav>
                                        <p:tav tm="100000">
                                          <p:val>
                                            <p:strVal val="#ppt_x"/>
                                          </p:val>
                                        </p:tav>
                                      </p:tavLst>
                                    </p:anim>
                                    <p:anim calcmode="lin" valueType="num">
                                      <p:cBhvr>
                                        <p:cTn id="16" dur="1000" fill="hold"/>
                                        <p:tgtEl>
                                          <p:spTgt spid="1941"/>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0" nodeType="withEffect">
                                  <p:stCondLst>
                                    <p:cond delay="2000"/>
                                  </p:stCondLst>
                                  <p:iterate>
                                    <p:tmAbs val="0"/>
                                  </p:iterate>
                                  <p:childTnLst>
                                    <p:set>
                                      <p:cBhvr>
                                        <p:cTn id="18" fill="hold"/>
                                        <p:tgtEl>
                                          <p:spTgt spid="1952"/>
                                        </p:tgtEl>
                                        <p:attrNameLst>
                                          <p:attrName>style.visibility</p:attrName>
                                        </p:attrNameLst>
                                      </p:cBhvr>
                                      <p:to>
                                        <p:strVal val="visible"/>
                                      </p:to>
                                    </p:set>
                                    <p:anim calcmode="lin" valueType="num">
                                      <p:cBhvr>
                                        <p:cTn id="19" dur="1000" fill="hold"/>
                                        <p:tgtEl>
                                          <p:spTgt spid="1952"/>
                                        </p:tgtEl>
                                        <p:attrNameLst>
                                          <p:attrName>ppt_x</p:attrName>
                                        </p:attrNameLst>
                                      </p:cBhvr>
                                      <p:tavLst>
                                        <p:tav tm="0">
                                          <p:val>
                                            <p:strVal val="1+#ppt_w/2"/>
                                          </p:val>
                                        </p:tav>
                                        <p:tav tm="100000">
                                          <p:val>
                                            <p:strVal val="#ppt_x"/>
                                          </p:val>
                                        </p:tav>
                                      </p:tavLst>
                                    </p:anim>
                                    <p:anim calcmode="lin" valueType="num">
                                      <p:cBhvr>
                                        <p:cTn id="20" dur="1000" fill="hold"/>
                                        <p:tgtEl>
                                          <p:spTgt spid="1952"/>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2000"/>
                                  </p:stCondLst>
                                  <p:iterate>
                                    <p:tmAbs val="0"/>
                                  </p:iterate>
                                  <p:childTnLst>
                                    <p:set>
                                      <p:cBhvr>
                                        <p:cTn id="22" fill="hold"/>
                                        <p:tgtEl>
                                          <p:spTgt spid="6"/>
                                        </p:tgtEl>
                                        <p:attrNameLst>
                                          <p:attrName>style.visibility</p:attrName>
                                        </p:attrNameLst>
                                      </p:cBhvr>
                                      <p:to>
                                        <p:strVal val="visible"/>
                                      </p:to>
                                    </p:set>
                                    <p:anim calcmode="lin" valueType="num">
                                      <p:cBhvr>
                                        <p:cTn id="23" dur="1000" fill="hold"/>
                                        <p:tgtEl>
                                          <p:spTgt spid="6"/>
                                        </p:tgtEl>
                                        <p:attrNameLst>
                                          <p:attrName>ppt_x</p:attrName>
                                        </p:attrNameLst>
                                      </p:cBhvr>
                                      <p:tavLst>
                                        <p:tav tm="0">
                                          <p:val>
                                            <p:strVal val="1+#ppt_w/2"/>
                                          </p:val>
                                        </p:tav>
                                        <p:tav tm="100000">
                                          <p:val>
                                            <p:strVal val="#ppt_x"/>
                                          </p:val>
                                        </p:tav>
                                      </p:tavLst>
                                    </p:anim>
                                    <p:anim calcmode="lin" valueType="num">
                                      <p:cBhvr>
                                        <p:cTn id="24" dur="1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2000"/>
                                  </p:stCondLst>
                                  <p:iterate>
                                    <p:tmAbs val="0"/>
                                  </p:iterate>
                                  <p:childTnLst>
                                    <p:set>
                                      <p:cBhvr>
                                        <p:cTn id="26" fill="hold"/>
                                        <p:tgtEl>
                                          <p:spTgt spid="9"/>
                                        </p:tgtEl>
                                        <p:attrNameLst>
                                          <p:attrName>style.visibility</p:attrName>
                                        </p:attrNameLst>
                                      </p:cBhvr>
                                      <p:to>
                                        <p:strVal val="visible"/>
                                      </p:to>
                                    </p:set>
                                    <p:anim calcmode="lin" valueType="num">
                                      <p:cBhvr>
                                        <p:cTn id="27" dur="1000" fill="hold"/>
                                        <p:tgtEl>
                                          <p:spTgt spid="9"/>
                                        </p:tgtEl>
                                        <p:attrNameLst>
                                          <p:attrName>ppt_x</p:attrName>
                                        </p:attrNameLst>
                                      </p:cBhvr>
                                      <p:tavLst>
                                        <p:tav tm="0">
                                          <p:val>
                                            <p:strVal val="1+#ppt_w/2"/>
                                          </p:val>
                                        </p:tav>
                                        <p:tav tm="100000">
                                          <p:val>
                                            <p:strVal val="#ppt_x"/>
                                          </p:val>
                                        </p:tav>
                                      </p:tavLst>
                                    </p:anim>
                                    <p:anim calcmode="lin" valueType="num">
                                      <p:cBhvr>
                                        <p:cTn id="28" dur="10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2000"/>
                                  </p:stCondLst>
                                  <p:iterate>
                                    <p:tmAbs val="0"/>
                                  </p:iterate>
                                  <p:childTnLst>
                                    <p:set>
                                      <p:cBhvr>
                                        <p:cTn id="30" fill="hold"/>
                                        <p:tgtEl>
                                          <p:spTgt spid="12"/>
                                        </p:tgtEl>
                                        <p:attrNameLst>
                                          <p:attrName>style.visibility</p:attrName>
                                        </p:attrNameLst>
                                      </p:cBhvr>
                                      <p:to>
                                        <p:strVal val="visible"/>
                                      </p:to>
                                    </p:set>
                                    <p:anim calcmode="lin" valueType="num">
                                      <p:cBhvr>
                                        <p:cTn id="31" dur="1000" fill="hold"/>
                                        <p:tgtEl>
                                          <p:spTgt spid="12"/>
                                        </p:tgtEl>
                                        <p:attrNameLst>
                                          <p:attrName>ppt_x</p:attrName>
                                        </p:attrNameLst>
                                      </p:cBhvr>
                                      <p:tavLst>
                                        <p:tav tm="0">
                                          <p:val>
                                            <p:strVal val="1+#ppt_w/2"/>
                                          </p:val>
                                        </p:tav>
                                        <p:tav tm="100000">
                                          <p:val>
                                            <p:strVal val="#ppt_x"/>
                                          </p:val>
                                        </p:tav>
                                      </p:tavLst>
                                    </p:anim>
                                    <p:anim calcmode="lin" valueType="num">
                                      <p:cBhvr>
                                        <p:cTn id="3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1" grpId="0" animBg="1" advAuto="0"/>
      <p:bldP spid="1942" grpId="0" animBg="1" advAuto="0"/>
      <p:bldP spid="1946" grpId="0" animBg="1" advAuto="0"/>
      <p:bldP spid="1952" grpId="0" animBg="1" advAuto="0"/>
      <p:bldP spid="6" grpId="0" animBg="1" advAuto="0"/>
      <p:bldP spid="9" grpId="0" animBg="1" advAuto="0"/>
      <p:bldP spid="12"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2" name="Our Vision"/>
          <p:cNvSpPr txBox="1"/>
          <p:nvPr/>
        </p:nvSpPr>
        <p:spPr>
          <a:xfrm>
            <a:off x="9143999" y="6114206"/>
            <a:ext cx="6096001"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nSpc>
                <a:spcPct val="90000"/>
              </a:lnSpc>
              <a:defRPr sz="15000" spc="0">
                <a:solidFill>
                  <a:srgbClr val="FFFFFF"/>
                </a:solidFill>
                <a:latin typeface="+mn-lt"/>
                <a:ea typeface="+mn-ea"/>
                <a:cs typeface="+mn-cs"/>
                <a:sym typeface="Montserrat Bold"/>
              </a:defRPr>
            </a:lvl1pPr>
          </a:lstStyle>
          <a:p>
            <a:endParaRPr sz="10000" dirty="0"/>
          </a:p>
        </p:txBody>
      </p:sp>
      <p:graphicFrame>
        <p:nvGraphicFramePr>
          <p:cNvPr id="3" name="Table 2">
            <a:extLst>
              <a:ext uri="{FF2B5EF4-FFF2-40B4-BE49-F238E27FC236}">
                <a16:creationId xmlns:a16="http://schemas.microsoft.com/office/drawing/2014/main" id="{0016168F-9C97-9D04-23FE-152FCB0FD935}"/>
              </a:ext>
            </a:extLst>
          </p:cNvPr>
          <p:cNvGraphicFramePr>
            <a:graphicFrameLocks noGrp="1"/>
          </p:cNvGraphicFramePr>
          <p:nvPr>
            <p:extLst>
              <p:ext uri="{D42A27DB-BD31-4B8C-83A1-F6EECF244321}">
                <p14:modId xmlns:p14="http://schemas.microsoft.com/office/powerpoint/2010/main" val="1229779089"/>
              </p:ext>
            </p:extLst>
          </p:nvPr>
        </p:nvGraphicFramePr>
        <p:xfrm>
          <a:off x="4914900" y="3934883"/>
          <a:ext cx="18634774" cy="8686800"/>
        </p:xfrm>
        <a:graphic>
          <a:graphicData uri="http://schemas.openxmlformats.org/drawingml/2006/table">
            <a:tbl>
              <a:tblPr firstRow="1" bandRow="1">
                <a:tableStyleId>{5940675A-B579-460E-94D1-54222C63F5DA}</a:tableStyleId>
              </a:tblPr>
              <a:tblGrid>
                <a:gridCol w="9525000">
                  <a:extLst>
                    <a:ext uri="{9D8B030D-6E8A-4147-A177-3AD203B41FA5}">
                      <a16:colId xmlns:a16="http://schemas.microsoft.com/office/drawing/2014/main" val="3471447179"/>
                    </a:ext>
                  </a:extLst>
                </a:gridCol>
                <a:gridCol w="9109774">
                  <a:extLst>
                    <a:ext uri="{9D8B030D-6E8A-4147-A177-3AD203B41FA5}">
                      <a16:colId xmlns:a16="http://schemas.microsoft.com/office/drawing/2014/main" val="665360499"/>
                    </a:ext>
                  </a:extLst>
                </a:gridCol>
              </a:tblGrid>
              <a:tr h="370840">
                <a:tc>
                  <a:txBody>
                    <a:bodyPr/>
                    <a:lstStyle/>
                    <a:p>
                      <a:pPr algn="ctr"/>
                      <a:r>
                        <a:rPr lang="en-US" sz="6000" b="1" dirty="0">
                          <a:solidFill>
                            <a:schemeClr val="tx1"/>
                          </a:solidFill>
                        </a:rPr>
                        <a:t>Jannatur Noor Taspia</a:t>
                      </a:r>
                    </a:p>
                  </a:txBody>
                  <a:tcPr/>
                </a:tc>
                <a:tc>
                  <a:txBody>
                    <a:bodyPr/>
                    <a:lstStyle/>
                    <a:p>
                      <a:pPr algn="ctr"/>
                      <a:r>
                        <a:rPr lang="en-US" sz="6000" b="1" dirty="0">
                          <a:solidFill>
                            <a:schemeClr val="tx1"/>
                          </a:solidFill>
                        </a:rPr>
                        <a:t>Ruhul Amin Sharif</a:t>
                      </a:r>
                    </a:p>
                  </a:txBody>
                  <a:tcPr/>
                </a:tc>
                <a:extLst>
                  <a:ext uri="{0D108BD9-81ED-4DB2-BD59-A6C34878D82A}">
                    <a16:rowId xmlns:a16="http://schemas.microsoft.com/office/drawing/2014/main" val="2165924707"/>
                  </a:ext>
                </a:extLst>
              </a:tr>
              <a:tr h="370840">
                <a:tc>
                  <a:txBody>
                    <a:bodyPr/>
                    <a:lstStyle/>
                    <a:p>
                      <a:r>
                        <a:rPr lang="en-US" dirty="0">
                          <a:solidFill>
                            <a:schemeClr val="tx1"/>
                          </a:solidFill>
                        </a:rPr>
                        <a:t>Account and Profile Management(Frontend)</a:t>
                      </a:r>
                    </a:p>
                  </a:txBody>
                  <a:tcPr/>
                </a:tc>
                <a:tc>
                  <a:txBody>
                    <a:bodyPr/>
                    <a:lstStyle/>
                    <a:p>
                      <a:r>
                        <a:rPr lang="en-US" dirty="0">
                          <a:solidFill>
                            <a:schemeClr val="tx1"/>
                          </a:solidFill>
                        </a:rPr>
                        <a:t>Account and Profile Management(Backend)</a:t>
                      </a:r>
                    </a:p>
                  </a:txBody>
                  <a:tcPr/>
                </a:tc>
                <a:extLst>
                  <a:ext uri="{0D108BD9-81ED-4DB2-BD59-A6C34878D82A}">
                    <a16:rowId xmlns:a16="http://schemas.microsoft.com/office/drawing/2014/main" val="3162749684"/>
                  </a:ext>
                </a:extLst>
              </a:tr>
              <a:tr h="370840">
                <a:tc>
                  <a:txBody>
                    <a:bodyPr/>
                    <a:lstStyle/>
                    <a:p>
                      <a:r>
                        <a:rPr lang="en-US" dirty="0">
                          <a:solidFill>
                            <a:schemeClr val="tx1"/>
                          </a:solidFill>
                        </a:rPr>
                        <a:t>User Dashboard</a:t>
                      </a:r>
                    </a:p>
                  </a:txBody>
                  <a:tcPr/>
                </a:tc>
                <a:tc>
                  <a:txBody>
                    <a:bodyPr/>
                    <a:lstStyle/>
                    <a:p>
                      <a:r>
                        <a:rPr lang="en-US" dirty="0">
                          <a:solidFill>
                            <a:schemeClr val="tx1"/>
                          </a:solidFill>
                        </a:rPr>
                        <a:t>Admin Dashboard</a:t>
                      </a:r>
                    </a:p>
                  </a:txBody>
                  <a:tcPr/>
                </a:tc>
                <a:extLst>
                  <a:ext uri="{0D108BD9-81ED-4DB2-BD59-A6C34878D82A}">
                    <a16:rowId xmlns:a16="http://schemas.microsoft.com/office/drawing/2014/main" val="3018761478"/>
                  </a:ext>
                </a:extLst>
              </a:tr>
              <a:tr h="370840">
                <a:tc>
                  <a:txBody>
                    <a:bodyPr/>
                    <a:lstStyle/>
                    <a:p>
                      <a:r>
                        <a:rPr lang="en-US" dirty="0">
                          <a:solidFill>
                            <a:schemeClr val="tx1"/>
                          </a:solidFill>
                        </a:rPr>
                        <a:t>Slider Features(Admin + User)</a:t>
                      </a:r>
                    </a:p>
                  </a:txBody>
                  <a:tcPr/>
                </a:tc>
                <a:tc>
                  <a:txBody>
                    <a:bodyPr/>
                    <a:lstStyle/>
                    <a:p>
                      <a:r>
                        <a:rPr lang="en-US" dirty="0">
                          <a:solidFill>
                            <a:schemeClr val="tx1"/>
                          </a:solidFill>
                        </a:rPr>
                        <a:t>Why choose us section  ( Admin + User)</a:t>
                      </a:r>
                    </a:p>
                  </a:txBody>
                  <a:tcPr/>
                </a:tc>
                <a:extLst>
                  <a:ext uri="{0D108BD9-81ED-4DB2-BD59-A6C34878D82A}">
                    <a16:rowId xmlns:a16="http://schemas.microsoft.com/office/drawing/2014/main" val="1673416636"/>
                  </a:ext>
                </a:extLst>
              </a:tr>
              <a:tr h="37084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General Settings (Backend)</a:t>
                      </a:r>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Category CRUD (Backend)</a:t>
                      </a:r>
                    </a:p>
                  </a:txBody>
                  <a:tcPr/>
                </a:tc>
                <a:extLst>
                  <a:ext uri="{0D108BD9-81ED-4DB2-BD59-A6C34878D82A}">
                    <a16:rowId xmlns:a16="http://schemas.microsoft.com/office/drawing/2014/main" val="3803693106"/>
                  </a:ext>
                </a:extLst>
              </a:tr>
              <a:tr h="37084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Coupon Features (Backend)</a:t>
                      </a:r>
                    </a:p>
                  </a:txBody>
                  <a:tcPr/>
                </a:tc>
                <a:tc>
                  <a:txBody>
                    <a:bodyPr/>
                    <a:lstStyle/>
                    <a:p>
                      <a:r>
                        <a:rPr lang="en-US" dirty="0">
                          <a:solidFill>
                            <a:schemeClr val="tx1"/>
                          </a:solidFill>
                        </a:rPr>
                        <a:t>Product CRUD (Backend)</a:t>
                      </a:r>
                    </a:p>
                  </a:txBody>
                  <a:tcPr/>
                </a:tc>
                <a:extLst>
                  <a:ext uri="{0D108BD9-81ED-4DB2-BD59-A6C34878D82A}">
                    <a16:rowId xmlns:a16="http://schemas.microsoft.com/office/drawing/2014/main" val="3144507595"/>
                  </a:ext>
                </a:extLst>
              </a:tr>
              <a:tr h="370840">
                <a:tc>
                  <a:txBody>
                    <a:bodyPr/>
                    <a:lstStyle/>
                    <a:p>
                      <a:r>
                        <a:rPr lang="en-US" dirty="0">
                          <a:solidFill>
                            <a:schemeClr val="tx1"/>
                          </a:solidFill>
                        </a:rPr>
                        <a:t>Product Gallery (Backend)</a:t>
                      </a:r>
                    </a:p>
                  </a:txBody>
                  <a:tcPr/>
                </a:tc>
                <a:tc>
                  <a:txBody>
                    <a:bodyPr/>
                    <a:lstStyle/>
                    <a:p>
                      <a:r>
                        <a:rPr lang="en-US" dirty="0">
                          <a:solidFill>
                            <a:schemeClr val="tx1"/>
                          </a:solidFill>
                        </a:rPr>
                        <a:t>Product Variants (Backend)</a:t>
                      </a:r>
                    </a:p>
                  </a:txBody>
                  <a:tcPr/>
                </a:tc>
                <a:extLst>
                  <a:ext uri="{0D108BD9-81ED-4DB2-BD59-A6C34878D82A}">
                    <a16:rowId xmlns:a16="http://schemas.microsoft.com/office/drawing/2014/main" val="1167025067"/>
                  </a:ext>
                </a:extLst>
              </a:tr>
              <a:tr h="37084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Customer Address (Frontend)</a:t>
                      </a:r>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Delivery Area Module (Admin)</a:t>
                      </a:r>
                    </a:p>
                  </a:txBody>
                  <a:tcPr/>
                </a:tc>
                <a:extLst>
                  <a:ext uri="{0D108BD9-81ED-4DB2-BD59-A6C34878D82A}">
                    <a16:rowId xmlns:a16="http://schemas.microsoft.com/office/drawing/2014/main" val="3872605096"/>
                  </a:ext>
                </a:extLst>
              </a:tr>
              <a:tr h="37084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Checkout Process</a:t>
                      </a:r>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Cart Features</a:t>
                      </a:r>
                    </a:p>
                  </a:txBody>
                  <a:tcPr/>
                </a:tc>
                <a:extLst>
                  <a:ext uri="{0D108BD9-81ED-4DB2-BD59-A6C34878D82A}">
                    <a16:rowId xmlns:a16="http://schemas.microsoft.com/office/drawing/2014/main" val="268458683"/>
                  </a:ext>
                </a:extLst>
              </a:tr>
              <a:tr h="37084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Payment Gateway (Stripe) </a:t>
                      </a:r>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Payment Gateway (PayPal)</a:t>
                      </a:r>
                    </a:p>
                  </a:txBody>
                  <a:tcPr/>
                </a:tc>
                <a:extLst>
                  <a:ext uri="{0D108BD9-81ED-4DB2-BD59-A6C34878D82A}">
                    <a16:rowId xmlns:a16="http://schemas.microsoft.com/office/drawing/2014/main" val="4105321791"/>
                  </a:ext>
                </a:extLst>
              </a:tr>
              <a:tr h="37084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Order Handling</a:t>
                      </a:r>
                    </a:p>
                  </a:txBody>
                  <a:tcPr/>
                </a:tc>
                <a:tc>
                  <a:txBody>
                    <a:bodyPr/>
                    <a:lstStyle/>
                    <a:p>
                      <a:r>
                        <a:rPr lang="en-US" dirty="0">
                          <a:solidFill>
                            <a:schemeClr val="tx1"/>
                          </a:solidFill>
                        </a:rPr>
                        <a:t>Authentication and Authorization</a:t>
                      </a:r>
                    </a:p>
                  </a:txBody>
                  <a:tcPr/>
                </a:tc>
                <a:extLst>
                  <a:ext uri="{0D108BD9-81ED-4DB2-BD59-A6C34878D82A}">
                    <a16:rowId xmlns:a16="http://schemas.microsoft.com/office/drawing/2014/main" val="2173358577"/>
                  </a:ext>
                </a:extLst>
              </a:tr>
              <a:tr h="37084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Print Functionality (User)</a:t>
                      </a:r>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Product Searching (Frontend) </a:t>
                      </a:r>
                    </a:p>
                  </a:txBody>
                  <a:tcPr/>
                </a:tc>
                <a:extLst>
                  <a:ext uri="{0D108BD9-81ED-4DB2-BD59-A6C34878D82A}">
                    <a16:rowId xmlns:a16="http://schemas.microsoft.com/office/drawing/2014/main" val="3931800424"/>
                  </a:ext>
                </a:extLst>
              </a:tr>
              <a:tr h="37084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Order Placement Notification via email</a:t>
                      </a:r>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a:solidFill>
                            <a:schemeClr val="tx1"/>
                          </a:solidFill>
                        </a:rPr>
                        <a:t>Authentication and Authorization</a:t>
                      </a:r>
                    </a:p>
                  </a:txBody>
                  <a:tcPr/>
                </a:tc>
                <a:extLst>
                  <a:ext uri="{0D108BD9-81ED-4DB2-BD59-A6C34878D82A}">
                    <a16:rowId xmlns:a16="http://schemas.microsoft.com/office/drawing/2014/main" val="3020032977"/>
                  </a:ext>
                </a:extLst>
              </a:tr>
            </a:tbl>
          </a:graphicData>
        </a:graphic>
      </p:graphicFrame>
      <p:sp>
        <p:nvSpPr>
          <p:cNvPr id="4" name="Shape">
            <a:extLst>
              <a:ext uri="{FF2B5EF4-FFF2-40B4-BE49-F238E27FC236}">
                <a16:creationId xmlns:a16="http://schemas.microsoft.com/office/drawing/2014/main" id="{885AB72F-EA84-507D-C1C5-70D1B1494954}"/>
              </a:ext>
            </a:extLst>
          </p:cNvPr>
          <p:cNvSpPr/>
          <p:nvPr/>
        </p:nvSpPr>
        <p:spPr>
          <a:xfrm>
            <a:off x="2154183" y="1559027"/>
            <a:ext cx="1176108" cy="1270001"/>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chemeClr val="accent1"/>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5" name="Single photo showcase with some details">
            <a:extLst>
              <a:ext uri="{FF2B5EF4-FFF2-40B4-BE49-F238E27FC236}">
                <a16:creationId xmlns:a16="http://schemas.microsoft.com/office/drawing/2014/main" id="{856D2F31-8EAE-0FCB-3CAF-70A381FE4F62}"/>
              </a:ext>
            </a:extLst>
          </p:cNvPr>
          <p:cNvSpPr txBox="1"/>
          <p:nvPr/>
        </p:nvSpPr>
        <p:spPr>
          <a:xfrm>
            <a:off x="3984464" y="1451077"/>
            <a:ext cx="5719919" cy="19030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90000"/>
              </a:lnSpc>
              <a:defRPr sz="6500" spc="0">
                <a:latin typeface="+mn-lt"/>
                <a:ea typeface="+mn-ea"/>
                <a:cs typeface="+mn-cs"/>
                <a:sym typeface="Montserrat Bold"/>
              </a:defRPr>
            </a:lvl1pPr>
          </a:lstStyle>
          <a:p>
            <a:r>
              <a:rPr lang="en-US" dirty="0"/>
              <a:t>Team</a:t>
            </a:r>
            <a:br>
              <a:rPr lang="en-US" dirty="0"/>
            </a:br>
            <a:r>
              <a:rPr lang="en-US" dirty="0"/>
              <a:t>Contribution</a:t>
            </a:r>
            <a:endParaRPr dirty="0"/>
          </a:p>
        </p:txBody>
      </p:sp>
    </p:spTree>
    <p:extLst>
      <p:ext uri="{BB962C8B-B14F-4D97-AF65-F5344CB8AC3E}">
        <p14:creationId xmlns:p14="http://schemas.microsoft.com/office/powerpoint/2010/main" val="369278951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1500"/>
                                  </p:stCondLst>
                                  <p:iterate>
                                    <p:tmAbs val="0"/>
                                  </p:iterate>
                                  <p:childTnLst>
                                    <p:set>
                                      <p:cBhvr>
                                        <p:cTn id="6" fill="hold"/>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0-#ppt_w/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68" name="Image"/>
          <p:cNvPicPr>
            <a:picLocks noChangeAspect="1"/>
          </p:cNvPicPr>
          <p:nvPr/>
        </p:nvPicPr>
        <p:blipFill rotWithShape="1">
          <a:blip r:embed="rId2">
            <a:extLst>
              <a:ext uri="{28A0092B-C50C-407E-A947-70E740481C1C}">
                <a14:useLocalDpi xmlns:a14="http://schemas.microsoft.com/office/drawing/2010/main" val="0"/>
              </a:ext>
            </a:extLst>
          </a:blip>
          <a:srcRect l="26210" t="-29965" r="23120" b="9574"/>
          <a:stretch/>
        </p:blipFill>
        <p:spPr>
          <a:xfrm>
            <a:off x="1912384" y="-4244447"/>
            <a:ext cx="12263836" cy="16637398"/>
          </a:xfrm>
          <a:custGeom>
            <a:avLst/>
            <a:gdLst/>
            <a:ahLst/>
            <a:cxnLst>
              <a:cxn ang="0">
                <a:pos x="wd2" y="hd2"/>
              </a:cxn>
              <a:cxn ang="5400000">
                <a:pos x="wd2" y="hd2"/>
              </a:cxn>
              <a:cxn ang="10800000">
                <a:pos x="wd2" y="hd2"/>
              </a:cxn>
              <a:cxn ang="16200000">
                <a:pos x="wd2" y="hd2"/>
              </a:cxn>
            </a:cxnLst>
            <a:rect l="0" t="0" r="r" b="b"/>
            <a:pathLst>
              <a:path w="21600" h="21600" extrusionOk="0">
                <a:moveTo>
                  <a:pt x="5971" y="0"/>
                </a:moveTo>
                <a:lnTo>
                  <a:pt x="5872" y="92"/>
                </a:lnTo>
                <a:lnTo>
                  <a:pt x="5693" y="463"/>
                </a:lnTo>
                <a:lnTo>
                  <a:pt x="5670" y="528"/>
                </a:lnTo>
                <a:lnTo>
                  <a:pt x="5642" y="854"/>
                </a:lnTo>
                <a:lnTo>
                  <a:pt x="5644" y="934"/>
                </a:lnTo>
                <a:lnTo>
                  <a:pt x="5660" y="976"/>
                </a:lnTo>
                <a:lnTo>
                  <a:pt x="5676" y="967"/>
                </a:lnTo>
                <a:lnTo>
                  <a:pt x="5687" y="925"/>
                </a:lnTo>
                <a:lnTo>
                  <a:pt x="5693" y="872"/>
                </a:lnTo>
                <a:lnTo>
                  <a:pt x="5684" y="708"/>
                </a:lnTo>
                <a:lnTo>
                  <a:pt x="5691" y="695"/>
                </a:lnTo>
                <a:lnTo>
                  <a:pt x="5696" y="636"/>
                </a:lnTo>
                <a:lnTo>
                  <a:pt x="5702" y="614"/>
                </a:lnTo>
                <a:lnTo>
                  <a:pt x="5713" y="605"/>
                </a:lnTo>
                <a:lnTo>
                  <a:pt x="5785" y="569"/>
                </a:lnTo>
                <a:lnTo>
                  <a:pt x="5801" y="564"/>
                </a:lnTo>
                <a:lnTo>
                  <a:pt x="5824" y="564"/>
                </a:lnTo>
                <a:lnTo>
                  <a:pt x="5843" y="570"/>
                </a:lnTo>
                <a:lnTo>
                  <a:pt x="5864" y="597"/>
                </a:lnTo>
                <a:lnTo>
                  <a:pt x="5879" y="603"/>
                </a:lnTo>
                <a:lnTo>
                  <a:pt x="6042" y="603"/>
                </a:lnTo>
                <a:lnTo>
                  <a:pt x="6077" y="596"/>
                </a:lnTo>
                <a:lnTo>
                  <a:pt x="6142" y="557"/>
                </a:lnTo>
                <a:lnTo>
                  <a:pt x="6180" y="543"/>
                </a:lnTo>
                <a:lnTo>
                  <a:pt x="6475" y="555"/>
                </a:lnTo>
                <a:lnTo>
                  <a:pt x="6534" y="520"/>
                </a:lnTo>
                <a:lnTo>
                  <a:pt x="6020" y="539"/>
                </a:lnTo>
                <a:lnTo>
                  <a:pt x="5906" y="518"/>
                </a:lnTo>
                <a:lnTo>
                  <a:pt x="5826" y="463"/>
                </a:lnTo>
                <a:lnTo>
                  <a:pt x="5840" y="356"/>
                </a:lnTo>
                <a:lnTo>
                  <a:pt x="5820" y="299"/>
                </a:lnTo>
                <a:lnTo>
                  <a:pt x="5843" y="238"/>
                </a:lnTo>
                <a:lnTo>
                  <a:pt x="5887" y="189"/>
                </a:lnTo>
                <a:lnTo>
                  <a:pt x="5983" y="149"/>
                </a:lnTo>
                <a:lnTo>
                  <a:pt x="6005" y="107"/>
                </a:lnTo>
                <a:lnTo>
                  <a:pt x="5985" y="71"/>
                </a:lnTo>
                <a:lnTo>
                  <a:pt x="5921" y="66"/>
                </a:lnTo>
                <a:lnTo>
                  <a:pt x="5939" y="51"/>
                </a:lnTo>
                <a:lnTo>
                  <a:pt x="6083" y="45"/>
                </a:lnTo>
                <a:lnTo>
                  <a:pt x="5971" y="0"/>
                </a:lnTo>
                <a:close/>
                <a:moveTo>
                  <a:pt x="6934" y="482"/>
                </a:moveTo>
                <a:lnTo>
                  <a:pt x="6878" y="488"/>
                </a:lnTo>
                <a:lnTo>
                  <a:pt x="6718" y="533"/>
                </a:lnTo>
                <a:lnTo>
                  <a:pt x="6630" y="531"/>
                </a:lnTo>
                <a:lnTo>
                  <a:pt x="6550" y="512"/>
                </a:lnTo>
                <a:lnTo>
                  <a:pt x="6517" y="600"/>
                </a:lnTo>
                <a:lnTo>
                  <a:pt x="6506" y="670"/>
                </a:lnTo>
                <a:lnTo>
                  <a:pt x="6520" y="748"/>
                </a:lnTo>
                <a:lnTo>
                  <a:pt x="6551" y="800"/>
                </a:lnTo>
                <a:lnTo>
                  <a:pt x="6597" y="860"/>
                </a:lnTo>
                <a:lnTo>
                  <a:pt x="6629" y="922"/>
                </a:lnTo>
                <a:lnTo>
                  <a:pt x="6615" y="976"/>
                </a:lnTo>
                <a:lnTo>
                  <a:pt x="6615" y="998"/>
                </a:lnTo>
                <a:lnTo>
                  <a:pt x="6695" y="1026"/>
                </a:lnTo>
                <a:lnTo>
                  <a:pt x="6823" y="1109"/>
                </a:lnTo>
                <a:lnTo>
                  <a:pt x="6891" y="1141"/>
                </a:lnTo>
                <a:lnTo>
                  <a:pt x="6921" y="1183"/>
                </a:lnTo>
                <a:lnTo>
                  <a:pt x="7003" y="1346"/>
                </a:lnTo>
                <a:lnTo>
                  <a:pt x="6922" y="1387"/>
                </a:lnTo>
                <a:lnTo>
                  <a:pt x="6938" y="1409"/>
                </a:lnTo>
                <a:lnTo>
                  <a:pt x="6966" y="1396"/>
                </a:lnTo>
                <a:lnTo>
                  <a:pt x="7015" y="1385"/>
                </a:lnTo>
                <a:lnTo>
                  <a:pt x="7063" y="1384"/>
                </a:lnTo>
                <a:lnTo>
                  <a:pt x="7085" y="1398"/>
                </a:lnTo>
                <a:lnTo>
                  <a:pt x="7097" y="1430"/>
                </a:lnTo>
                <a:lnTo>
                  <a:pt x="7124" y="1461"/>
                </a:lnTo>
                <a:lnTo>
                  <a:pt x="7317" y="1615"/>
                </a:lnTo>
                <a:lnTo>
                  <a:pt x="7377" y="1684"/>
                </a:lnTo>
                <a:lnTo>
                  <a:pt x="7377" y="1757"/>
                </a:lnTo>
                <a:lnTo>
                  <a:pt x="7362" y="1805"/>
                </a:lnTo>
                <a:lnTo>
                  <a:pt x="7321" y="1828"/>
                </a:lnTo>
                <a:lnTo>
                  <a:pt x="7231" y="1861"/>
                </a:lnTo>
                <a:lnTo>
                  <a:pt x="7131" y="1925"/>
                </a:lnTo>
                <a:lnTo>
                  <a:pt x="7081" y="1949"/>
                </a:lnTo>
                <a:lnTo>
                  <a:pt x="7020" y="1960"/>
                </a:lnTo>
                <a:lnTo>
                  <a:pt x="6761" y="1960"/>
                </a:lnTo>
                <a:lnTo>
                  <a:pt x="6570" y="2000"/>
                </a:lnTo>
                <a:lnTo>
                  <a:pt x="6520" y="1983"/>
                </a:lnTo>
                <a:lnTo>
                  <a:pt x="6497" y="2007"/>
                </a:lnTo>
                <a:lnTo>
                  <a:pt x="6475" y="2039"/>
                </a:lnTo>
                <a:lnTo>
                  <a:pt x="6468" y="2072"/>
                </a:lnTo>
                <a:lnTo>
                  <a:pt x="6487" y="2105"/>
                </a:lnTo>
                <a:lnTo>
                  <a:pt x="6525" y="2067"/>
                </a:lnTo>
                <a:lnTo>
                  <a:pt x="6557" y="2075"/>
                </a:lnTo>
                <a:lnTo>
                  <a:pt x="6589" y="2097"/>
                </a:lnTo>
                <a:lnTo>
                  <a:pt x="6631" y="2105"/>
                </a:lnTo>
                <a:lnTo>
                  <a:pt x="6631" y="2125"/>
                </a:lnTo>
                <a:lnTo>
                  <a:pt x="6576" y="2124"/>
                </a:lnTo>
                <a:lnTo>
                  <a:pt x="6504" y="2134"/>
                </a:lnTo>
                <a:lnTo>
                  <a:pt x="6439" y="2155"/>
                </a:lnTo>
                <a:lnTo>
                  <a:pt x="6406" y="2186"/>
                </a:lnTo>
                <a:lnTo>
                  <a:pt x="6411" y="2264"/>
                </a:lnTo>
                <a:lnTo>
                  <a:pt x="6460" y="2329"/>
                </a:lnTo>
                <a:lnTo>
                  <a:pt x="6528" y="2374"/>
                </a:lnTo>
                <a:lnTo>
                  <a:pt x="6592" y="2391"/>
                </a:lnTo>
                <a:lnTo>
                  <a:pt x="6619" y="2385"/>
                </a:lnTo>
                <a:lnTo>
                  <a:pt x="6696" y="2328"/>
                </a:lnTo>
                <a:lnTo>
                  <a:pt x="6734" y="2318"/>
                </a:lnTo>
                <a:lnTo>
                  <a:pt x="6817" y="2328"/>
                </a:lnTo>
                <a:lnTo>
                  <a:pt x="6891" y="2322"/>
                </a:lnTo>
                <a:lnTo>
                  <a:pt x="7013" y="2294"/>
                </a:lnTo>
                <a:lnTo>
                  <a:pt x="7085" y="2288"/>
                </a:lnTo>
                <a:lnTo>
                  <a:pt x="7081" y="2298"/>
                </a:lnTo>
                <a:lnTo>
                  <a:pt x="7074" y="2319"/>
                </a:lnTo>
                <a:lnTo>
                  <a:pt x="7070" y="2328"/>
                </a:lnTo>
                <a:lnTo>
                  <a:pt x="7120" y="2312"/>
                </a:lnTo>
                <a:lnTo>
                  <a:pt x="7209" y="2255"/>
                </a:lnTo>
                <a:lnTo>
                  <a:pt x="7263" y="2247"/>
                </a:lnTo>
                <a:lnTo>
                  <a:pt x="7240" y="2292"/>
                </a:lnTo>
                <a:lnTo>
                  <a:pt x="7203" y="2339"/>
                </a:lnTo>
                <a:lnTo>
                  <a:pt x="7166" y="2376"/>
                </a:lnTo>
                <a:lnTo>
                  <a:pt x="7141" y="2391"/>
                </a:lnTo>
                <a:lnTo>
                  <a:pt x="7100" y="2394"/>
                </a:lnTo>
                <a:lnTo>
                  <a:pt x="7001" y="2416"/>
                </a:lnTo>
                <a:lnTo>
                  <a:pt x="6971" y="2431"/>
                </a:lnTo>
                <a:lnTo>
                  <a:pt x="6971" y="2453"/>
                </a:lnTo>
                <a:lnTo>
                  <a:pt x="6989" y="2497"/>
                </a:lnTo>
                <a:lnTo>
                  <a:pt x="6963" y="2544"/>
                </a:lnTo>
                <a:lnTo>
                  <a:pt x="6927" y="2596"/>
                </a:lnTo>
                <a:lnTo>
                  <a:pt x="6908" y="2656"/>
                </a:lnTo>
                <a:lnTo>
                  <a:pt x="6915" y="2669"/>
                </a:lnTo>
                <a:lnTo>
                  <a:pt x="6957" y="2736"/>
                </a:lnTo>
                <a:lnTo>
                  <a:pt x="7020" y="2819"/>
                </a:lnTo>
                <a:lnTo>
                  <a:pt x="7038" y="2819"/>
                </a:lnTo>
                <a:lnTo>
                  <a:pt x="7080" y="2784"/>
                </a:lnTo>
                <a:lnTo>
                  <a:pt x="7157" y="2756"/>
                </a:lnTo>
                <a:lnTo>
                  <a:pt x="7240" y="2745"/>
                </a:lnTo>
                <a:lnTo>
                  <a:pt x="7297" y="2758"/>
                </a:lnTo>
                <a:lnTo>
                  <a:pt x="7297" y="2776"/>
                </a:lnTo>
                <a:lnTo>
                  <a:pt x="7290" y="2810"/>
                </a:lnTo>
                <a:lnTo>
                  <a:pt x="7321" y="2840"/>
                </a:lnTo>
                <a:lnTo>
                  <a:pt x="7366" y="2870"/>
                </a:lnTo>
                <a:lnTo>
                  <a:pt x="7393" y="2899"/>
                </a:lnTo>
                <a:lnTo>
                  <a:pt x="7393" y="2946"/>
                </a:lnTo>
                <a:lnTo>
                  <a:pt x="7380" y="3009"/>
                </a:lnTo>
                <a:lnTo>
                  <a:pt x="7362" y="3068"/>
                </a:lnTo>
                <a:lnTo>
                  <a:pt x="7343" y="3100"/>
                </a:lnTo>
                <a:lnTo>
                  <a:pt x="7291" y="3118"/>
                </a:lnTo>
                <a:lnTo>
                  <a:pt x="7241" y="3105"/>
                </a:lnTo>
                <a:lnTo>
                  <a:pt x="7149" y="3060"/>
                </a:lnTo>
                <a:lnTo>
                  <a:pt x="7092" y="3048"/>
                </a:lnTo>
                <a:lnTo>
                  <a:pt x="7048" y="3050"/>
                </a:lnTo>
                <a:lnTo>
                  <a:pt x="6957" y="3082"/>
                </a:lnTo>
                <a:lnTo>
                  <a:pt x="7152" y="3374"/>
                </a:lnTo>
                <a:lnTo>
                  <a:pt x="7231" y="3446"/>
                </a:lnTo>
                <a:lnTo>
                  <a:pt x="7314" y="3493"/>
                </a:lnTo>
                <a:lnTo>
                  <a:pt x="7369" y="3507"/>
                </a:lnTo>
                <a:lnTo>
                  <a:pt x="7393" y="3477"/>
                </a:lnTo>
                <a:lnTo>
                  <a:pt x="7421" y="3463"/>
                </a:lnTo>
                <a:lnTo>
                  <a:pt x="7481" y="3476"/>
                </a:lnTo>
                <a:lnTo>
                  <a:pt x="7570" y="3507"/>
                </a:lnTo>
                <a:lnTo>
                  <a:pt x="7870" y="3512"/>
                </a:lnTo>
                <a:lnTo>
                  <a:pt x="7959" y="3527"/>
                </a:lnTo>
                <a:lnTo>
                  <a:pt x="8006" y="3548"/>
                </a:lnTo>
                <a:lnTo>
                  <a:pt x="7927" y="3551"/>
                </a:lnTo>
                <a:lnTo>
                  <a:pt x="7890" y="3546"/>
                </a:lnTo>
                <a:lnTo>
                  <a:pt x="7857" y="3528"/>
                </a:lnTo>
                <a:lnTo>
                  <a:pt x="7818" y="3550"/>
                </a:lnTo>
                <a:lnTo>
                  <a:pt x="7631" y="3548"/>
                </a:lnTo>
                <a:lnTo>
                  <a:pt x="6846" y="3615"/>
                </a:lnTo>
                <a:lnTo>
                  <a:pt x="6757" y="3581"/>
                </a:lnTo>
                <a:lnTo>
                  <a:pt x="6673" y="3528"/>
                </a:lnTo>
                <a:lnTo>
                  <a:pt x="6615" y="3479"/>
                </a:lnTo>
                <a:lnTo>
                  <a:pt x="6587" y="3470"/>
                </a:lnTo>
                <a:lnTo>
                  <a:pt x="6538" y="3467"/>
                </a:lnTo>
                <a:lnTo>
                  <a:pt x="6485" y="3477"/>
                </a:lnTo>
                <a:lnTo>
                  <a:pt x="6432" y="3500"/>
                </a:lnTo>
                <a:lnTo>
                  <a:pt x="6385" y="3533"/>
                </a:lnTo>
                <a:lnTo>
                  <a:pt x="6353" y="3570"/>
                </a:lnTo>
                <a:lnTo>
                  <a:pt x="6312" y="3649"/>
                </a:lnTo>
                <a:lnTo>
                  <a:pt x="6248" y="3826"/>
                </a:lnTo>
                <a:lnTo>
                  <a:pt x="6161" y="3990"/>
                </a:lnTo>
                <a:lnTo>
                  <a:pt x="6146" y="4032"/>
                </a:lnTo>
                <a:lnTo>
                  <a:pt x="6141" y="4082"/>
                </a:lnTo>
                <a:lnTo>
                  <a:pt x="6148" y="4131"/>
                </a:lnTo>
                <a:lnTo>
                  <a:pt x="6183" y="4197"/>
                </a:lnTo>
                <a:lnTo>
                  <a:pt x="6198" y="4253"/>
                </a:lnTo>
                <a:lnTo>
                  <a:pt x="6210" y="4277"/>
                </a:lnTo>
                <a:lnTo>
                  <a:pt x="6220" y="4297"/>
                </a:lnTo>
                <a:lnTo>
                  <a:pt x="6244" y="4336"/>
                </a:lnTo>
                <a:lnTo>
                  <a:pt x="6262" y="4353"/>
                </a:lnTo>
                <a:lnTo>
                  <a:pt x="6322" y="4468"/>
                </a:lnTo>
                <a:lnTo>
                  <a:pt x="6335" y="4483"/>
                </a:lnTo>
                <a:lnTo>
                  <a:pt x="6313" y="4566"/>
                </a:lnTo>
                <a:lnTo>
                  <a:pt x="6312" y="4566"/>
                </a:lnTo>
                <a:lnTo>
                  <a:pt x="6263" y="4601"/>
                </a:lnTo>
                <a:lnTo>
                  <a:pt x="6210" y="4630"/>
                </a:lnTo>
                <a:lnTo>
                  <a:pt x="6174" y="4693"/>
                </a:lnTo>
                <a:lnTo>
                  <a:pt x="6171" y="4779"/>
                </a:lnTo>
                <a:lnTo>
                  <a:pt x="6197" y="4960"/>
                </a:lnTo>
                <a:lnTo>
                  <a:pt x="6190" y="5032"/>
                </a:lnTo>
                <a:lnTo>
                  <a:pt x="6158" y="4978"/>
                </a:lnTo>
                <a:lnTo>
                  <a:pt x="6144" y="4907"/>
                </a:lnTo>
                <a:lnTo>
                  <a:pt x="6141" y="4743"/>
                </a:lnTo>
                <a:lnTo>
                  <a:pt x="6155" y="4659"/>
                </a:lnTo>
                <a:lnTo>
                  <a:pt x="6194" y="4596"/>
                </a:lnTo>
                <a:lnTo>
                  <a:pt x="6246" y="4549"/>
                </a:lnTo>
                <a:lnTo>
                  <a:pt x="6302" y="4514"/>
                </a:lnTo>
                <a:lnTo>
                  <a:pt x="6302" y="4491"/>
                </a:lnTo>
                <a:lnTo>
                  <a:pt x="6211" y="4459"/>
                </a:lnTo>
                <a:lnTo>
                  <a:pt x="6010" y="4430"/>
                </a:lnTo>
                <a:lnTo>
                  <a:pt x="5914" y="4394"/>
                </a:lnTo>
                <a:lnTo>
                  <a:pt x="5884" y="4365"/>
                </a:lnTo>
                <a:lnTo>
                  <a:pt x="5856" y="4325"/>
                </a:lnTo>
                <a:lnTo>
                  <a:pt x="5821" y="4289"/>
                </a:lnTo>
                <a:lnTo>
                  <a:pt x="5777" y="4274"/>
                </a:lnTo>
                <a:lnTo>
                  <a:pt x="5677" y="4277"/>
                </a:lnTo>
                <a:lnTo>
                  <a:pt x="5637" y="4289"/>
                </a:lnTo>
                <a:lnTo>
                  <a:pt x="5607" y="4313"/>
                </a:lnTo>
                <a:lnTo>
                  <a:pt x="5586" y="4355"/>
                </a:lnTo>
                <a:lnTo>
                  <a:pt x="5569" y="4454"/>
                </a:lnTo>
                <a:lnTo>
                  <a:pt x="5549" y="4502"/>
                </a:lnTo>
                <a:lnTo>
                  <a:pt x="5545" y="4546"/>
                </a:lnTo>
                <a:lnTo>
                  <a:pt x="5593" y="4552"/>
                </a:lnTo>
                <a:lnTo>
                  <a:pt x="5687" y="4533"/>
                </a:lnTo>
                <a:lnTo>
                  <a:pt x="5755" y="4592"/>
                </a:lnTo>
                <a:lnTo>
                  <a:pt x="5742" y="4692"/>
                </a:lnTo>
                <a:lnTo>
                  <a:pt x="5690" y="4793"/>
                </a:lnTo>
                <a:lnTo>
                  <a:pt x="5640" y="4853"/>
                </a:lnTo>
                <a:lnTo>
                  <a:pt x="5611" y="4875"/>
                </a:lnTo>
                <a:lnTo>
                  <a:pt x="5585" y="4886"/>
                </a:lnTo>
                <a:lnTo>
                  <a:pt x="5556" y="4890"/>
                </a:lnTo>
                <a:lnTo>
                  <a:pt x="5517" y="4892"/>
                </a:lnTo>
                <a:lnTo>
                  <a:pt x="5483" y="4879"/>
                </a:lnTo>
                <a:lnTo>
                  <a:pt x="5459" y="4852"/>
                </a:lnTo>
                <a:lnTo>
                  <a:pt x="5440" y="4825"/>
                </a:lnTo>
                <a:lnTo>
                  <a:pt x="5419" y="4812"/>
                </a:lnTo>
                <a:lnTo>
                  <a:pt x="5403" y="4804"/>
                </a:lnTo>
                <a:lnTo>
                  <a:pt x="5357" y="4765"/>
                </a:lnTo>
                <a:lnTo>
                  <a:pt x="5330" y="4755"/>
                </a:lnTo>
                <a:lnTo>
                  <a:pt x="5291" y="4754"/>
                </a:lnTo>
                <a:lnTo>
                  <a:pt x="5264" y="4762"/>
                </a:lnTo>
                <a:lnTo>
                  <a:pt x="5233" y="4773"/>
                </a:lnTo>
                <a:lnTo>
                  <a:pt x="5202" y="4747"/>
                </a:lnTo>
                <a:lnTo>
                  <a:pt x="5180" y="4710"/>
                </a:lnTo>
                <a:lnTo>
                  <a:pt x="5137" y="4613"/>
                </a:lnTo>
                <a:lnTo>
                  <a:pt x="5179" y="4593"/>
                </a:lnTo>
                <a:lnTo>
                  <a:pt x="5271" y="4587"/>
                </a:lnTo>
                <a:lnTo>
                  <a:pt x="5315" y="4571"/>
                </a:lnTo>
                <a:lnTo>
                  <a:pt x="5365" y="4544"/>
                </a:lnTo>
                <a:lnTo>
                  <a:pt x="5388" y="4516"/>
                </a:lnTo>
                <a:lnTo>
                  <a:pt x="5395" y="4464"/>
                </a:lnTo>
                <a:lnTo>
                  <a:pt x="5369" y="4433"/>
                </a:lnTo>
                <a:lnTo>
                  <a:pt x="5316" y="4421"/>
                </a:lnTo>
                <a:lnTo>
                  <a:pt x="5280" y="4409"/>
                </a:lnTo>
                <a:lnTo>
                  <a:pt x="5300" y="4371"/>
                </a:lnTo>
                <a:lnTo>
                  <a:pt x="5300" y="4353"/>
                </a:lnTo>
                <a:lnTo>
                  <a:pt x="5221" y="4313"/>
                </a:lnTo>
                <a:lnTo>
                  <a:pt x="5123" y="4221"/>
                </a:lnTo>
                <a:lnTo>
                  <a:pt x="5057" y="4114"/>
                </a:lnTo>
                <a:lnTo>
                  <a:pt x="5073" y="4032"/>
                </a:lnTo>
                <a:lnTo>
                  <a:pt x="5073" y="4010"/>
                </a:lnTo>
                <a:lnTo>
                  <a:pt x="4884" y="3970"/>
                </a:lnTo>
                <a:lnTo>
                  <a:pt x="4175" y="4043"/>
                </a:lnTo>
                <a:lnTo>
                  <a:pt x="3827" y="4097"/>
                </a:lnTo>
                <a:lnTo>
                  <a:pt x="3771" y="4086"/>
                </a:lnTo>
                <a:lnTo>
                  <a:pt x="3747" y="4061"/>
                </a:lnTo>
                <a:lnTo>
                  <a:pt x="3720" y="4048"/>
                </a:lnTo>
                <a:lnTo>
                  <a:pt x="3357" y="4079"/>
                </a:lnTo>
                <a:lnTo>
                  <a:pt x="3171" y="4132"/>
                </a:lnTo>
                <a:lnTo>
                  <a:pt x="3083" y="4200"/>
                </a:lnTo>
                <a:lnTo>
                  <a:pt x="3036" y="4223"/>
                </a:lnTo>
                <a:lnTo>
                  <a:pt x="2952" y="4294"/>
                </a:lnTo>
                <a:lnTo>
                  <a:pt x="2875" y="4332"/>
                </a:lnTo>
                <a:lnTo>
                  <a:pt x="2842" y="4365"/>
                </a:lnTo>
                <a:lnTo>
                  <a:pt x="2846" y="4403"/>
                </a:lnTo>
                <a:lnTo>
                  <a:pt x="2878" y="4427"/>
                </a:lnTo>
                <a:lnTo>
                  <a:pt x="2947" y="4452"/>
                </a:lnTo>
                <a:lnTo>
                  <a:pt x="2967" y="4473"/>
                </a:lnTo>
                <a:lnTo>
                  <a:pt x="2971" y="4511"/>
                </a:lnTo>
                <a:lnTo>
                  <a:pt x="2955" y="4539"/>
                </a:lnTo>
                <a:lnTo>
                  <a:pt x="2932" y="4548"/>
                </a:lnTo>
                <a:lnTo>
                  <a:pt x="2920" y="4571"/>
                </a:lnTo>
                <a:lnTo>
                  <a:pt x="2823" y="4556"/>
                </a:lnTo>
                <a:lnTo>
                  <a:pt x="2777" y="4555"/>
                </a:lnTo>
                <a:lnTo>
                  <a:pt x="2759" y="4582"/>
                </a:lnTo>
                <a:lnTo>
                  <a:pt x="2747" y="4626"/>
                </a:lnTo>
                <a:lnTo>
                  <a:pt x="2702" y="4715"/>
                </a:lnTo>
                <a:lnTo>
                  <a:pt x="2693" y="4763"/>
                </a:lnTo>
                <a:lnTo>
                  <a:pt x="2693" y="4979"/>
                </a:lnTo>
                <a:lnTo>
                  <a:pt x="2727" y="5060"/>
                </a:lnTo>
                <a:lnTo>
                  <a:pt x="2815" y="5092"/>
                </a:lnTo>
                <a:lnTo>
                  <a:pt x="3352" y="5106"/>
                </a:lnTo>
                <a:lnTo>
                  <a:pt x="3445" y="5131"/>
                </a:lnTo>
                <a:lnTo>
                  <a:pt x="3503" y="5193"/>
                </a:lnTo>
                <a:lnTo>
                  <a:pt x="3459" y="5180"/>
                </a:lnTo>
                <a:lnTo>
                  <a:pt x="3376" y="5142"/>
                </a:lnTo>
                <a:lnTo>
                  <a:pt x="3326" y="5132"/>
                </a:lnTo>
                <a:lnTo>
                  <a:pt x="3270" y="5132"/>
                </a:lnTo>
                <a:lnTo>
                  <a:pt x="3238" y="5144"/>
                </a:lnTo>
                <a:lnTo>
                  <a:pt x="3179" y="5211"/>
                </a:lnTo>
                <a:lnTo>
                  <a:pt x="3197" y="5244"/>
                </a:lnTo>
                <a:lnTo>
                  <a:pt x="3187" y="5278"/>
                </a:lnTo>
                <a:lnTo>
                  <a:pt x="3168" y="5309"/>
                </a:lnTo>
                <a:lnTo>
                  <a:pt x="3146" y="5330"/>
                </a:lnTo>
                <a:lnTo>
                  <a:pt x="3120" y="5351"/>
                </a:lnTo>
                <a:lnTo>
                  <a:pt x="3097" y="5362"/>
                </a:lnTo>
                <a:lnTo>
                  <a:pt x="3101" y="5443"/>
                </a:lnTo>
                <a:lnTo>
                  <a:pt x="3104" y="5489"/>
                </a:lnTo>
                <a:lnTo>
                  <a:pt x="3097" y="5535"/>
                </a:lnTo>
                <a:lnTo>
                  <a:pt x="3081" y="5585"/>
                </a:lnTo>
                <a:lnTo>
                  <a:pt x="3048" y="5648"/>
                </a:lnTo>
                <a:lnTo>
                  <a:pt x="3042" y="5671"/>
                </a:lnTo>
                <a:lnTo>
                  <a:pt x="3043" y="5705"/>
                </a:lnTo>
                <a:lnTo>
                  <a:pt x="3053" y="5724"/>
                </a:lnTo>
                <a:lnTo>
                  <a:pt x="3064" y="5739"/>
                </a:lnTo>
                <a:lnTo>
                  <a:pt x="3073" y="5765"/>
                </a:lnTo>
                <a:lnTo>
                  <a:pt x="3094" y="5972"/>
                </a:lnTo>
                <a:lnTo>
                  <a:pt x="3091" y="6075"/>
                </a:lnTo>
                <a:lnTo>
                  <a:pt x="3069" y="6167"/>
                </a:lnTo>
                <a:lnTo>
                  <a:pt x="3018" y="6264"/>
                </a:lnTo>
                <a:lnTo>
                  <a:pt x="2823" y="6489"/>
                </a:lnTo>
                <a:lnTo>
                  <a:pt x="2807" y="6526"/>
                </a:lnTo>
                <a:lnTo>
                  <a:pt x="2781" y="6576"/>
                </a:lnTo>
                <a:lnTo>
                  <a:pt x="2762" y="6673"/>
                </a:lnTo>
                <a:lnTo>
                  <a:pt x="2740" y="6981"/>
                </a:lnTo>
                <a:lnTo>
                  <a:pt x="2723" y="7083"/>
                </a:lnTo>
                <a:lnTo>
                  <a:pt x="2679" y="7143"/>
                </a:lnTo>
                <a:lnTo>
                  <a:pt x="2595" y="7124"/>
                </a:lnTo>
                <a:lnTo>
                  <a:pt x="2560" y="7113"/>
                </a:lnTo>
                <a:lnTo>
                  <a:pt x="2443" y="7125"/>
                </a:lnTo>
                <a:lnTo>
                  <a:pt x="2318" y="7098"/>
                </a:lnTo>
                <a:lnTo>
                  <a:pt x="2094" y="7101"/>
                </a:lnTo>
                <a:lnTo>
                  <a:pt x="2015" y="7119"/>
                </a:lnTo>
                <a:lnTo>
                  <a:pt x="1971" y="7141"/>
                </a:lnTo>
                <a:lnTo>
                  <a:pt x="1931" y="7164"/>
                </a:lnTo>
                <a:lnTo>
                  <a:pt x="1951" y="7193"/>
                </a:lnTo>
                <a:lnTo>
                  <a:pt x="1947" y="7219"/>
                </a:lnTo>
                <a:lnTo>
                  <a:pt x="1935" y="7242"/>
                </a:lnTo>
                <a:lnTo>
                  <a:pt x="1936" y="7267"/>
                </a:lnTo>
                <a:lnTo>
                  <a:pt x="1954" y="7285"/>
                </a:lnTo>
                <a:lnTo>
                  <a:pt x="2030" y="7334"/>
                </a:lnTo>
                <a:lnTo>
                  <a:pt x="1899" y="7383"/>
                </a:lnTo>
                <a:lnTo>
                  <a:pt x="1860" y="7385"/>
                </a:lnTo>
                <a:lnTo>
                  <a:pt x="1889" y="7429"/>
                </a:lnTo>
                <a:lnTo>
                  <a:pt x="1898" y="7480"/>
                </a:lnTo>
                <a:lnTo>
                  <a:pt x="1901" y="7531"/>
                </a:lnTo>
                <a:lnTo>
                  <a:pt x="1917" y="7574"/>
                </a:lnTo>
                <a:lnTo>
                  <a:pt x="1962" y="7613"/>
                </a:lnTo>
                <a:lnTo>
                  <a:pt x="2024" y="7636"/>
                </a:lnTo>
                <a:lnTo>
                  <a:pt x="2212" y="7655"/>
                </a:lnTo>
                <a:lnTo>
                  <a:pt x="2334" y="7690"/>
                </a:lnTo>
                <a:lnTo>
                  <a:pt x="2400" y="7698"/>
                </a:lnTo>
                <a:lnTo>
                  <a:pt x="2462" y="7694"/>
                </a:lnTo>
                <a:lnTo>
                  <a:pt x="2521" y="7682"/>
                </a:lnTo>
                <a:lnTo>
                  <a:pt x="2543" y="7667"/>
                </a:lnTo>
                <a:lnTo>
                  <a:pt x="2557" y="7648"/>
                </a:lnTo>
                <a:lnTo>
                  <a:pt x="2573" y="7642"/>
                </a:lnTo>
                <a:lnTo>
                  <a:pt x="2716" y="7814"/>
                </a:lnTo>
                <a:lnTo>
                  <a:pt x="2750" y="7888"/>
                </a:lnTo>
                <a:lnTo>
                  <a:pt x="2730" y="7992"/>
                </a:lnTo>
                <a:lnTo>
                  <a:pt x="2682" y="8074"/>
                </a:lnTo>
                <a:lnTo>
                  <a:pt x="2665" y="8116"/>
                </a:lnTo>
                <a:lnTo>
                  <a:pt x="2664" y="8168"/>
                </a:lnTo>
                <a:lnTo>
                  <a:pt x="2685" y="8228"/>
                </a:lnTo>
                <a:lnTo>
                  <a:pt x="2700" y="8249"/>
                </a:lnTo>
                <a:lnTo>
                  <a:pt x="2762" y="8251"/>
                </a:lnTo>
                <a:lnTo>
                  <a:pt x="2776" y="8246"/>
                </a:lnTo>
                <a:lnTo>
                  <a:pt x="2773" y="8253"/>
                </a:lnTo>
                <a:lnTo>
                  <a:pt x="2668" y="8299"/>
                </a:lnTo>
                <a:lnTo>
                  <a:pt x="2642" y="8322"/>
                </a:lnTo>
                <a:lnTo>
                  <a:pt x="2587" y="8388"/>
                </a:lnTo>
                <a:lnTo>
                  <a:pt x="2539" y="8419"/>
                </a:lnTo>
                <a:lnTo>
                  <a:pt x="2439" y="8452"/>
                </a:lnTo>
                <a:lnTo>
                  <a:pt x="2393" y="8487"/>
                </a:lnTo>
                <a:lnTo>
                  <a:pt x="2341" y="8566"/>
                </a:lnTo>
                <a:lnTo>
                  <a:pt x="2311" y="8586"/>
                </a:lnTo>
                <a:lnTo>
                  <a:pt x="2170" y="8598"/>
                </a:lnTo>
                <a:lnTo>
                  <a:pt x="2159" y="8599"/>
                </a:lnTo>
                <a:lnTo>
                  <a:pt x="2119" y="8615"/>
                </a:lnTo>
                <a:lnTo>
                  <a:pt x="2080" y="8645"/>
                </a:lnTo>
                <a:lnTo>
                  <a:pt x="2068" y="8661"/>
                </a:lnTo>
                <a:lnTo>
                  <a:pt x="2049" y="8698"/>
                </a:lnTo>
                <a:lnTo>
                  <a:pt x="2029" y="8715"/>
                </a:lnTo>
                <a:lnTo>
                  <a:pt x="2001" y="8725"/>
                </a:lnTo>
                <a:lnTo>
                  <a:pt x="1975" y="8727"/>
                </a:lnTo>
                <a:lnTo>
                  <a:pt x="1955" y="8735"/>
                </a:lnTo>
                <a:lnTo>
                  <a:pt x="1938" y="8764"/>
                </a:lnTo>
                <a:lnTo>
                  <a:pt x="1944" y="8807"/>
                </a:lnTo>
                <a:lnTo>
                  <a:pt x="1981" y="8826"/>
                </a:lnTo>
                <a:lnTo>
                  <a:pt x="2033" y="8838"/>
                </a:lnTo>
                <a:lnTo>
                  <a:pt x="2187" y="8901"/>
                </a:lnTo>
                <a:lnTo>
                  <a:pt x="2247" y="8949"/>
                </a:lnTo>
                <a:lnTo>
                  <a:pt x="2261" y="8963"/>
                </a:lnTo>
                <a:lnTo>
                  <a:pt x="2266" y="8982"/>
                </a:lnTo>
                <a:lnTo>
                  <a:pt x="2263" y="9016"/>
                </a:lnTo>
                <a:lnTo>
                  <a:pt x="2252" y="9024"/>
                </a:lnTo>
                <a:lnTo>
                  <a:pt x="2235" y="9026"/>
                </a:lnTo>
                <a:lnTo>
                  <a:pt x="2214" y="9042"/>
                </a:lnTo>
                <a:lnTo>
                  <a:pt x="2161" y="9114"/>
                </a:lnTo>
                <a:lnTo>
                  <a:pt x="2105" y="9163"/>
                </a:lnTo>
                <a:lnTo>
                  <a:pt x="2042" y="9189"/>
                </a:lnTo>
                <a:lnTo>
                  <a:pt x="1833" y="9194"/>
                </a:lnTo>
                <a:lnTo>
                  <a:pt x="1597" y="9252"/>
                </a:lnTo>
                <a:lnTo>
                  <a:pt x="1482" y="9318"/>
                </a:lnTo>
                <a:lnTo>
                  <a:pt x="1443" y="9332"/>
                </a:lnTo>
                <a:lnTo>
                  <a:pt x="1394" y="9332"/>
                </a:lnTo>
                <a:lnTo>
                  <a:pt x="1243" y="9299"/>
                </a:lnTo>
                <a:lnTo>
                  <a:pt x="1262" y="9362"/>
                </a:lnTo>
                <a:lnTo>
                  <a:pt x="1253" y="9391"/>
                </a:lnTo>
                <a:lnTo>
                  <a:pt x="1163" y="9409"/>
                </a:lnTo>
                <a:lnTo>
                  <a:pt x="1156" y="9365"/>
                </a:lnTo>
                <a:lnTo>
                  <a:pt x="1118" y="9348"/>
                </a:lnTo>
                <a:lnTo>
                  <a:pt x="1028" y="9338"/>
                </a:lnTo>
                <a:lnTo>
                  <a:pt x="1016" y="9328"/>
                </a:lnTo>
                <a:lnTo>
                  <a:pt x="990" y="9294"/>
                </a:lnTo>
                <a:lnTo>
                  <a:pt x="973" y="9281"/>
                </a:lnTo>
                <a:lnTo>
                  <a:pt x="955" y="9280"/>
                </a:lnTo>
                <a:lnTo>
                  <a:pt x="881" y="9292"/>
                </a:lnTo>
                <a:lnTo>
                  <a:pt x="800" y="9267"/>
                </a:lnTo>
                <a:lnTo>
                  <a:pt x="726" y="9223"/>
                </a:lnTo>
                <a:lnTo>
                  <a:pt x="649" y="9196"/>
                </a:lnTo>
                <a:lnTo>
                  <a:pt x="569" y="9228"/>
                </a:lnTo>
                <a:lnTo>
                  <a:pt x="598" y="9244"/>
                </a:lnTo>
                <a:lnTo>
                  <a:pt x="685" y="9313"/>
                </a:lnTo>
                <a:lnTo>
                  <a:pt x="717" y="9349"/>
                </a:lnTo>
                <a:lnTo>
                  <a:pt x="679" y="9343"/>
                </a:lnTo>
                <a:lnTo>
                  <a:pt x="624" y="9332"/>
                </a:lnTo>
                <a:lnTo>
                  <a:pt x="547" y="9317"/>
                </a:lnTo>
                <a:lnTo>
                  <a:pt x="451" y="9336"/>
                </a:lnTo>
                <a:lnTo>
                  <a:pt x="417" y="9349"/>
                </a:lnTo>
                <a:lnTo>
                  <a:pt x="368" y="9376"/>
                </a:lnTo>
                <a:lnTo>
                  <a:pt x="322" y="9391"/>
                </a:lnTo>
                <a:lnTo>
                  <a:pt x="226" y="9403"/>
                </a:lnTo>
                <a:lnTo>
                  <a:pt x="187" y="9423"/>
                </a:lnTo>
                <a:lnTo>
                  <a:pt x="178" y="9449"/>
                </a:lnTo>
                <a:lnTo>
                  <a:pt x="233" y="9480"/>
                </a:lnTo>
                <a:lnTo>
                  <a:pt x="265" y="9534"/>
                </a:lnTo>
                <a:lnTo>
                  <a:pt x="261" y="9590"/>
                </a:lnTo>
                <a:lnTo>
                  <a:pt x="219" y="9621"/>
                </a:lnTo>
                <a:lnTo>
                  <a:pt x="208" y="9628"/>
                </a:lnTo>
                <a:lnTo>
                  <a:pt x="206" y="9659"/>
                </a:lnTo>
                <a:lnTo>
                  <a:pt x="229" y="9665"/>
                </a:lnTo>
                <a:lnTo>
                  <a:pt x="298" y="9664"/>
                </a:lnTo>
                <a:lnTo>
                  <a:pt x="326" y="9674"/>
                </a:lnTo>
                <a:lnTo>
                  <a:pt x="377" y="9704"/>
                </a:lnTo>
                <a:lnTo>
                  <a:pt x="402" y="9722"/>
                </a:lnTo>
                <a:lnTo>
                  <a:pt x="368" y="9801"/>
                </a:lnTo>
                <a:lnTo>
                  <a:pt x="424" y="9852"/>
                </a:lnTo>
                <a:lnTo>
                  <a:pt x="583" y="9904"/>
                </a:lnTo>
                <a:lnTo>
                  <a:pt x="556" y="9966"/>
                </a:lnTo>
                <a:lnTo>
                  <a:pt x="543" y="10006"/>
                </a:lnTo>
                <a:lnTo>
                  <a:pt x="553" y="10040"/>
                </a:lnTo>
                <a:lnTo>
                  <a:pt x="709" y="10201"/>
                </a:lnTo>
                <a:lnTo>
                  <a:pt x="806" y="10281"/>
                </a:lnTo>
                <a:lnTo>
                  <a:pt x="822" y="10372"/>
                </a:lnTo>
                <a:lnTo>
                  <a:pt x="834" y="10423"/>
                </a:lnTo>
                <a:lnTo>
                  <a:pt x="825" y="10478"/>
                </a:lnTo>
                <a:lnTo>
                  <a:pt x="808" y="10538"/>
                </a:lnTo>
                <a:lnTo>
                  <a:pt x="805" y="10588"/>
                </a:lnTo>
                <a:lnTo>
                  <a:pt x="840" y="10620"/>
                </a:lnTo>
                <a:lnTo>
                  <a:pt x="826" y="10645"/>
                </a:lnTo>
                <a:lnTo>
                  <a:pt x="819" y="10705"/>
                </a:lnTo>
                <a:lnTo>
                  <a:pt x="806" y="10740"/>
                </a:lnTo>
                <a:lnTo>
                  <a:pt x="784" y="10765"/>
                </a:lnTo>
                <a:lnTo>
                  <a:pt x="723" y="10796"/>
                </a:lnTo>
                <a:lnTo>
                  <a:pt x="698" y="10814"/>
                </a:lnTo>
                <a:lnTo>
                  <a:pt x="577" y="10978"/>
                </a:lnTo>
                <a:lnTo>
                  <a:pt x="527" y="11023"/>
                </a:lnTo>
                <a:lnTo>
                  <a:pt x="503" y="11054"/>
                </a:lnTo>
                <a:lnTo>
                  <a:pt x="482" y="11109"/>
                </a:lnTo>
                <a:lnTo>
                  <a:pt x="475" y="11170"/>
                </a:lnTo>
                <a:lnTo>
                  <a:pt x="492" y="11221"/>
                </a:lnTo>
                <a:lnTo>
                  <a:pt x="549" y="11244"/>
                </a:lnTo>
                <a:lnTo>
                  <a:pt x="667" y="11185"/>
                </a:lnTo>
                <a:lnTo>
                  <a:pt x="720" y="11199"/>
                </a:lnTo>
                <a:lnTo>
                  <a:pt x="701" y="11206"/>
                </a:lnTo>
                <a:lnTo>
                  <a:pt x="648" y="11239"/>
                </a:lnTo>
                <a:lnTo>
                  <a:pt x="697" y="11273"/>
                </a:lnTo>
                <a:lnTo>
                  <a:pt x="661" y="11308"/>
                </a:lnTo>
                <a:lnTo>
                  <a:pt x="527" y="11361"/>
                </a:lnTo>
                <a:lnTo>
                  <a:pt x="308" y="11488"/>
                </a:lnTo>
                <a:lnTo>
                  <a:pt x="276" y="11515"/>
                </a:lnTo>
                <a:lnTo>
                  <a:pt x="232" y="11586"/>
                </a:lnTo>
                <a:lnTo>
                  <a:pt x="203" y="11609"/>
                </a:lnTo>
                <a:lnTo>
                  <a:pt x="159" y="11612"/>
                </a:lnTo>
                <a:lnTo>
                  <a:pt x="127" y="11591"/>
                </a:lnTo>
                <a:lnTo>
                  <a:pt x="99" y="11564"/>
                </a:lnTo>
                <a:lnTo>
                  <a:pt x="68" y="11550"/>
                </a:lnTo>
                <a:lnTo>
                  <a:pt x="0" y="11576"/>
                </a:lnTo>
                <a:lnTo>
                  <a:pt x="15" y="11641"/>
                </a:lnTo>
                <a:lnTo>
                  <a:pt x="50" y="11720"/>
                </a:lnTo>
                <a:lnTo>
                  <a:pt x="53" y="11790"/>
                </a:lnTo>
                <a:lnTo>
                  <a:pt x="85" y="11785"/>
                </a:lnTo>
                <a:lnTo>
                  <a:pt x="147" y="11763"/>
                </a:lnTo>
                <a:lnTo>
                  <a:pt x="178" y="11756"/>
                </a:lnTo>
                <a:lnTo>
                  <a:pt x="210" y="11759"/>
                </a:lnTo>
                <a:lnTo>
                  <a:pt x="273" y="11774"/>
                </a:lnTo>
                <a:lnTo>
                  <a:pt x="359" y="11767"/>
                </a:lnTo>
                <a:lnTo>
                  <a:pt x="363" y="11782"/>
                </a:lnTo>
                <a:lnTo>
                  <a:pt x="348" y="11804"/>
                </a:lnTo>
                <a:lnTo>
                  <a:pt x="340" y="11827"/>
                </a:lnTo>
                <a:lnTo>
                  <a:pt x="343" y="11866"/>
                </a:lnTo>
                <a:lnTo>
                  <a:pt x="348" y="11889"/>
                </a:lnTo>
                <a:lnTo>
                  <a:pt x="367" y="11903"/>
                </a:lnTo>
                <a:lnTo>
                  <a:pt x="422" y="11929"/>
                </a:lnTo>
                <a:lnTo>
                  <a:pt x="500" y="11949"/>
                </a:lnTo>
                <a:lnTo>
                  <a:pt x="496" y="11960"/>
                </a:lnTo>
                <a:lnTo>
                  <a:pt x="482" y="11975"/>
                </a:lnTo>
                <a:lnTo>
                  <a:pt x="478" y="11993"/>
                </a:lnTo>
                <a:lnTo>
                  <a:pt x="498" y="12050"/>
                </a:lnTo>
                <a:lnTo>
                  <a:pt x="497" y="12071"/>
                </a:lnTo>
                <a:lnTo>
                  <a:pt x="482" y="12100"/>
                </a:lnTo>
                <a:lnTo>
                  <a:pt x="456" y="12123"/>
                </a:lnTo>
                <a:lnTo>
                  <a:pt x="403" y="12119"/>
                </a:lnTo>
                <a:lnTo>
                  <a:pt x="370" y="12133"/>
                </a:lnTo>
                <a:lnTo>
                  <a:pt x="350" y="12162"/>
                </a:lnTo>
                <a:lnTo>
                  <a:pt x="353" y="12185"/>
                </a:lnTo>
                <a:lnTo>
                  <a:pt x="357" y="12211"/>
                </a:lnTo>
                <a:lnTo>
                  <a:pt x="345" y="12242"/>
                </a:lnTo>
                <a:lnTo>
                  <a:pt x="311" y="12267"/>
                </a:lnTo>
                <a:lnTo>
                  <a:pt x="275" y="12259"/>
                </a:lnTo>
                <a:lnTo>
                  <a:pt x="285" y="12294"/>
                </a:lnTo>
                <a:lnTo>
                  <a:pt x="304" y="12318"/>
                </a:lnTo>
                <a:lnTo>
                  <a:pt x="327" y="12329"/>
                </a:lnTo>
                <a:lnTo>
                  <a:pt x="343" y="12346"/>
                </a:lnTo>
                <a:lnTo>
                  <a:pt x="337" y="12382"/>
                </a:lnTo>
                <a:lnTo>
                  <a:pt x="334" y="12386"/>
                </a:lnTo>
                <a:lnTo>
                  <a:pt x="333" y="12388"/>
                </a:lnTo>
                <a:lnTo>
                  <a:pt x="331" y="12392"/>
                </a:lnTo>
                <a:lnTo>
                  <a:pt x="331" y="12397"/>
                </a:lnTo>
                <a:lnTo>
                  <a:pt x="336" y="12403"/>
                </a:lnTo>
                <a:lnTo>
                  <a:pt x="375" y="12417"/>
                </a:lnTo>
                <a:lnTo>
                  <a:pt x="376" y="12444"/>
                </a:lnTo>
                <a:lnTo>
                  <a:pt x="367" y="12473"/>
                </a:lnTo>
                <a:lnTo>
                  <a:pt x="376" y="12496"/>
                </a:lnTo>
                <a:lnTo>
                  <a:pt x="408" y="12498"/>
                </a:lnTo>
                <a:lnTo>
                  <a:pt x="501" y="12479"/>
                </a:lnTo>
                <a:lnTo>
                  <a:pt x="540" y="12482"/>
                </a:lnTo>
                <a:lnTo>
                  <a:pt x="586" y="12516"/>
                </a:lnTo>
                <a:lnTo>
                  <a:pt x="730" y="12677"/>
                </a:lnTo>
                <a:lnTo>
                  <a:pt x="728" y="12677"/>
                </a:lnTo>
                <a:lnTo>
                  <a:pt x="698" y="12692"/>
                </a:lnTo>
                <a:lnTo>
                  <a:pt x="726" y="12731"/>
                </a:lnTo>
                <a:lnTo>
                  <a:pt x="774" y="12750"/>
                </a:lnTo>
                <a:lnTo>
                  <a:pt x="937" y="12754"/>
                </a:lnTo>
                <a:lnTo>
                  <a:pt x="943" y="12770"/>
                </a:lnTo>
                <a:lnTo>
                  <a:pt x="925" y="12794"/>
                </a:lnTo>
                <a:lnTo>
                  <a:pt x="898" y="12819"/>
                </a:lnTo>
                <a:lnTo>
                  <a:pt x="898" y="12828"/>
                </a:lnTo>
                <a:lnTo>
                  <a:pt x="846" y="12851"/>
                </a:lnTo>
                <a:lnTo>
                  <a:pt x="772" y="12897"/>
                </a:lnTo>
                <a:lnTo>
                  <a:pt x="728" y="12946"/>
                </a:lnTo>
                <a:lnTo>
                  <a:pt x="728" y="12947"/>
                </a:lnTo>
                <a:lnTo>
                  <a:pt x="768" y="12984"/>
                </a:lnTo>
                <a:lnTo>
                  <a:pt x="749" y="13004"/>
                </a:lnTo>
                <a:lnTo>
                  <a:pt x="753" y="13017"/>
                </a:lnTo>
                <a:lnTo>
                  <a:pt x="772" y="13024"/>
                </a:lnTo>
                <a:lnTo>
                  <a:pt x="799" y="13025"/>
                </a:lnTo>
                <a:lnTo>
                  <a:pt x="780" y="13048"/>
                </a:lnTo>
                <a:lnTo>
                  <a:pt x="799" y="13061"/>
                </a:lnTo>
                <a:lnTo>
                  <a:pt x="819" y="13092"/>
                </a:lnTo>
                <a:lnTo>
                  <a:pt x="838" y="13103"/>
                </a:lnTo>
                <a:lnTo>
                  <a:pt x="863" y="13104"/>
                </a:lnTo>
                <a:lnTo>
                  <a:pt x="942" y="13086"/>
                </a:lnTo>
                <a:lnTo>
                  <a:pt x="947" y="13082"/>
                </a:lnTo>
                <a:lnTo>
                  <a:pt x="952" y="13081"/>
                </a:lnTo>
                <a:lnTo>
                  <a:pt x="958" y="13082"/>
                </a:lnTo>
                <a:lnTo>
                  <a:pt x="963" y="13086"/>
                </a:lnTo>
                <a:lnTo>
                  <a:pt x="999" y="13099"/>
                </a:lnTo>
                <a:lnTo>
                  <a:pt x="1102" y="13116"/>
                </a:lnTo>
                <a:lnTo>
                  <a:pt x="1145" y="13118"/>
                </a:lnTo>
                <a:lnTo>
                  <a:pt x="1118" y="13137"/>
                </a:lnTo>
                <a:lnTo>
                  <a:pt x="1111" y="13159"/>
                </a:lnTo>
                <a:lnTo>
                  <a:pt x="1121" y="13184"/>
                </a:lnTo>
                <a:lnTo>
                  <a:pt x="1132" y="13211"/>
                </a:lnTo>
                <a:lnTo>
                  <a:pt x="1153" y="13235"/>
                </a:lnTo>
                <a:lnTo>
                  <a:pt x="1169" y="13238"/>
                </a:lnTo>
                <a:lnTo>
                  <a:pt x="1178" y="13247"/>
                </a:lnTo>
                <a:lnTo>
                  <a:pt x="1176" y="13293"/>
                </a:lnTo>
                <a:lnTo>
                  <a:pt x="1160" y="13356"/>
                </a:lnTo>
                <a:lnTo>
                  <a:pt x="1143" y="13394"/>
                </a:lnTo>
                <a:lnTo>
                  <a:pt x="1148" y="13425"/>
                </a:lnTo>
                <a:lnTo>
                  <a:pt x="1228" y="13531"/>
                </a:lnTo>
                <a:lnTo>
                  <a:pt x="1231" y="13549"/>
                </a:lnTo>
                <a:lnTo>
                  <a:pt x="1292" y="13549"/>
                </a:lnTo>
                <a:lnTo>
                  <a:pt x="1307" y="13542"/>
                </a:lnTo>
                <a:lnTo>
                  <a:pt x="1322" y="13559"/>
                </a:lnTo>
                <a:lnTo>
                  <a:pt x="1326" y="13566"/>
                </a:lnTo>
                <a:lnTo>
                  <a:pt x="1327" y="13570"/>
                </a:lnTo>
                <a:lnTo>
                  <a:pt x="1327" y="13574"/>
                </a:lnTo>
                <a:lnTo>
                  <a:pt x="1326" y="13577"/>
                </a:lnTo>
                <a:lnTo>
                  <a:pt x="1313" y="13585"/>
                </a:lnTo>
                <a:lnTo>
                  <a:pt x="1261" y="13603"/>
                </a:lnTo>
                <a:lnTo>
                  <a:pt x="1202" y="13603"/>
                </a:lnTo>
                <a:lnTo>
                  <a:pt x="1204" y="13623"/>
                </a:lnTo>
                <a:lnTo>
                  <a:pt x="1175" y="13645"/>
                </a:lnTo>
                <a:lnTo>
                  <a:pt x="1111" y="13655"/>
                </a:lnTo>
                <a:lnTo>
                  <a:pt x="1080" y="13650"/>
                </a:lnTo>
                <a:lnTo>
                  <a:pt x="1054" y="13642"/>
                </a:lnTo>
                <a:lnTo>
                  <a:pt x="1027" y="13641"/>
                </a:lnTo>
                <a:lnTo>
                  <a:pt x="995" y="13655"/>
                </a:lnTo>
                <a:lnTo>
                  <a:pt x="979" y="13669"/>
                </a:lnTo>
                <a:lnTo>
                  <a:pt x="972" y="13675"/>
                </a:lnTo>
                <a:lnTo>
                  <a:pt x="956" y="13702"/>
                </a:lnTo>
                <a:lnTo>
                  <a:pt x="952" y="13729"/>
                </a:lnTo>
                <a:lnTo>
                  <a:pt x="962" y="13754"/>
                </a:lnTo>
                <a:lnTo>
                  <a:pt x="918" y="13782"/>
                </a:lnTo>
                <a:lnTo>
                  <a:pt x="816" y="13803"/>
                </a:lnTo>
                <a:lnTo>
                  <a:pt x="768" y="13820"/>
                </a:lnTo>
                <a:lnTo>
                  <a:pt x="744" y="13847"/>
                </a:lnTo>
                <a:lnTo>
                  <a:pt x="691" y="13874"/>
                </a:lnTo>
                <a:lnTo>
                  <a:pt x="668" y="13897"/>
                </a:lnTo>
                <a:lnTo>
                  <a:pt x="667" y="13898"/>
                </a:lnTo>
                <a:lnTo>
                  <a:pt x="698" y="13924"/>
                </a:lnTo>
                <a:lnTo>
                  <a:pt x="712" y="13954"/>
                </a:lnTo>
                <a:lnTo>
                  <a:pt x="709" y="13985"/>
                </a:lnTo>
                <a:lnTo>
                  <a:pt x="696" y="14011"/>
                </a:lnTo>
                <a:lnTo>
                  <a:pt x="678" y="14019"/>
                </a:lnTo>
                <a:lnTo>
                  <a:pt x="631" y="14022"/>
                </a:lnTo>
                <a:lnTo>
                  <a:pt x="610" y="14031"/>
                </a:lnTo>
                <a:lnTo>
                  <a:pt x="606" y="14040"/>
                </a:lnTo>
                <a:lnTo>
                  <a:pt x="599" y="14071"/>
                </a:lnTo>
                <a:lnTo>
                  <a:pt x="593" y="14083"/>
                </a:lnTo>
                <a:lnTo>
                  <a:pt x="618" y="14098"/>
                </a:lnTo>
                <a:lnTo>
                  <a:pt x="626" y="14115"/>
                </a:lnTo>
                <a:lnTo>
                  <a:pt x="619" y="14133"/>
                </a:lnTo>
                <a:lnTo>
                  <a:pt x="598" y="14151"/>
                </a:lnTo>
                <a:lnTo>
                  <a:pt x="580" y="14191"/>
                </a:lnTo>
                <a:lnTo>
                  <a:pt x="570" y="14228"/>
                </a:lnTo>
                <a:lnTo>
                  <a:pt x="554" y="14305"/>
                </a:lnTo>
                <a:lnTo>
                  <a:pt x="559" y="14307"/>
                </a:lnTo>
                <a:lnTo>
                  <a:pt x="573" y="14306"/>
                </a:lnTo>
                <a:lnTo>
                  <a:pt x="579" y="14306"/>
                </a:lnTo>
                <a:lnTo>
                  <a:pt x="577" y="14307"/>
                </a:lnTo>
                <a:lnTo>
                  <a:pt x="569" y="14315"/>
                </a:lnTo>
                <a:lnTo>
                  <a:pt x="547" y="14346"/>
                </a:lnTo>
                <a:lnTo>
                  <a:pt x="573" y="14357"/>
                </a:lnTo>
                <a:lnTo>
                  <a:pt x="589" y="14379"/>
                </a:lnTo>
                <a:lnTo>
                  <a:pt x="603" y="14436"/>
                </a:lnTo>
                <a:lnTo>
                  <a:pt x="596" y="14466"/>
                </a:lnTo>
                <a:lnTo>
                  <a:pt x="606" y="14488"/>
                </a:lnTo>
                <a:lnTo>
                  <a:pt x="648" y="14534"/>
                </a:lnTo>
                <a:lnTo>
                  <a:pt x="684" y="14609"/>
                </a:lnTo>
                <a:lnTo>
                  <a:pt x="703" y="14632"/>
                </a:lnTo>
                <a:lnTo>
                  <a:pt x="727" y="14596"/>
                </a:lnTo>
                <a:lnTo>
                  <a:pt x="768" y="14644"/>
                </a:lnTo>
                <a:lnTo>
                  <a:pt x="845" y="14782"/>
                </a:lnTo>
                <a:lnTo>
                  <a:pt x="883" y="14809"/>
                </a:lnTo>
                <a:lnTo>
                  <a:pt x="962" y="14836"/>
                </a:lnTo>
                <a:lnTo>
                  <a:pt x="997" y="14852"/>
                </a:lnTo>
                <a:lnTo>
                  <a:pt x="1008" y="14867"/>
                </a:lnTo>
                <a:lnTo>
                  <a:pt x="1032" y="14914"/>
                </a:lnTo>
                <a:lnTo>
                  <a:pt x="1034" y="14922"/>
                </a:lnTo>
                <a:lnTo>
                  <a:pt x="1054" y="14924"/>
                </a:lnTo>
                <a:lnTo>
                  <a:pt x="1088" y="14908"/>
                </a:lnTo>
                <a:lnTo>
                  <a:pt x="1110" y="14908"/>
                </a:lnTo>
                <a:lnTo>
                  <a:pt x="1149" y="14927"/>
                </a:lnTo>
                <a:lnTo>
                  <a:pt x="1218" y="14975"/>
                </a:lnTo>
                <a:lnTo>
                  <a:pt x="1257" y="14993"/>
                </a:lnTo>
                <a:lnTo>
                  <a:pt x="1299" y="15002"/>
                </a:lnTo>
                <a:lnTo>
                  <a:pt x="1413" y="15002"/>
                </a:lnTo>
                <a:lnTo>
                  <a:pt x="1485" y="15018"/>
                </a:lnTo>
                <a:lnTo>
                  <a:pt x="1494" y="15018"/>
                </a:lnTo>
                <a:lnTo>
                  <a:pt x="1508" y="15028"/>
                </a:lnTo>
                <a:lnTo>
                  <a:pt x="1506" y="15028"/>
                </a:lnTo>
                <a:lnTo>
                  <a:pt x="1500" y="15032"/>
                </a:lnTo>
                <a:lnTo>
                  <a:pt x="1500" y="15054"/>
                </a:lnTo>
                <a:lnTo>
                  <a:pt x="1497" y="15056"/>
                </a:lnTo>
                <a:lnTo>
                  <a:pt x="1486" y="15114"/>
                </a:lnTo>
                <a:lnTo>
                  <a:pt x="1486" y="15133"/>
                </a:lnTo>
                <a:lnTo>
                  <a:pt x="1492" y="15145"/>
                </a:lnTo>
                <a:lnTo>
                  <a:pt x="1490" y="15156"/>
                </a:lnTo>
                <a:lnTo>
                  <a:pt x="1469" y="15170"/>
                </a:lnTo>
                <a:lnTo>
                  <a:pt x="1467" y="15195"/>
                </a:lnTo>
                <a:lnTo>
                  <a:pt x="1471" y="15216"/>
                </a:lnTo>
                <a:lnTo>
                  <a:pt x="1483" y="15236"/>
                </a:lnTo>
                <a:lnTo>
                  <a:pt x="1500" y="15252"/>
                </a:lnTo>
                <a:lnTo>
                  <a:pt x="1499" y="15252"/>
                </a:lnTo>
                <a:lnTo>
                  <a:pt x="1478" y="15247"/>
                </a:lnTo>
                <a:lnTo>
                  <a:pt x="1469" y="15251"/>
                </a:lnTo>
                <a:lnTo>
                  <a:pt x="1460" y="15264"/>
                </a:lnTo>
                <a:lnTo>
                  <a:pt x="1477" y="15278"/>
                </a:lnTo>
                <a:lnTo>
                  <a:pt x="1482" y="15283"/>
                </a:lnTo>
                <a:lnTo>
                  <a:pt x="1480" y="15283"/>
                </a:lnTo>
                <a:lnTo>
                  <a:pt x="1307" y="15367"/>
                </a:lnTo>
                <a:lnTo>
                  <a:pt x="1283" y="15392"/>
                </a:lnTo>
                <a:lnTo>
                  <a:pt x="1271" y="15404"/>
                </a:lnTo>
                <a:lnTo>
                  <a:pt x="1276" y="15412"/>
                </a:lnTo>
                <a:lnTo>
                  <a:pt x="1290" y="15420"/>
                </a:lnTo>
                <a:lnTo>
                  <a:pt x="1304" y="15430"/>
                </a:lnTo>
                <a:lnTo>
                  <a:pt x="1307" y="15448"/>
                </a:lnTo>
                <a:lnTo>
                  <a:pt x="1300" y="15460"/>
                </a:lnTo>
                <a:lnTo>
                  <a:pt x="1284" y="15477"/>
                </a:lnTo>
                <a:lnTo>
                  <a:pt x="1283" y="15480"/>
                </a:lnTo>
                <a:lnTo>
                  <a:pt x="1258" y="15516"/>
                </a:lnTo>
                <a:lnTo>
                  <a:pt x="1197" y="15573"/>
                </a:lnTo>
                <a:lnTo>
                  <a:pt x="1162" y="15613"/>
                </a:lnTo>
                <a:lnTo>
                  <a:pt x="1148" y="15643"/>
                </a:lnTo>
                <a:lnTo>
                  <a:pt x="1148" y="15728"/>
                </a:lnTo>
                <a:lnTo>
                  <a:pt x="1143" y="15754"/>
                </a:lnTo>
                <a:lnTo>
                  <a:pt x="1162" y="15753"/>
                </a:lnTo>
                <a:lnTo>
                  <a:pt x="1477" y="15732"/>
                </a:lnTo>
                <a:lnTo>
                  <a:pt x="1739" y="15742"/>
                </a:lnTo>
                <a:lnTo>
                  <a:pt x="1716" y="15749"/>
                </a:lnTo>
                <a:lnTo>
                  <a:pt x="1444" y="15739"/>
                </a:lnTo>
                <a:lnTo>
                  <a:pt x="1129" y="15761"/>
                </a:lnTo>
                <a:lnTo>
                  <a:pt x="1110" y="15762"/>
                </a:lnTo>
                <a:lnTo>
                  <a:pt x="1094" y="15847"/>
                </a:lnTo>
                <a:lnTo>
                  <a:pt x="1102" y="15928"/>
                </a:lnTo>
                <a:lnTo>
                  <a:pt x="1102" y="15947"/>
                </a:lnTo>
                <a:lnTo>
                  <a:pt x="1122" y="15949"/>
                </a:lnTo>
                <a:lnTo>
                  <a:pt x="1148" y="15945"/>
                </a:lnTo>
                <a:lnTo>
                  <a:pt x="1192" y="15923"/>
                </a:lnTo>
                <a:lnTo>
                  <a:pt x="1211" y="15918"/>
                </a:lnTo>
                <a:lnTo>
                  <a:pt x="1237" y="15921"/>
                </a:lnTo>
                <a:lnTo>
                  <a:pt x="1454" y="16000"/>
                </a:lnTo>
                <a:lnTo>
                  <a:pt x="1494" y="16029"/>
                </a:lnTo>
                <a:lnTo>
                  <a:pt x="1509" y="16051"/>
                </a:lnTo>
                <a:lnTo>
                  <a:pt x="1515" y="16073"/>
                </a:lnTo>
                <a:lnTo>
                  <a:pt x="1516" y="16088"/>
                </a:lnTo>
                <a:lnTo>
                  <a:pt x="1512" y="16089"/>
                </a:lnTo>
                <a:lnTo>
                  <a:pt x="1527" y="16107"/>
                </a:lnTo>
                <a:lnTo>
                  <a:pt x="1643" y="16197"/>
                </a:lnTo>
                <a:lnTo>
                  <a:pt x="1650" y="16214"/>
                </a:lnTo>
                <a:lnTo>
                  <a:pt x="1640" y="16235"/>
                </a:lnTo>
                <a:lnTo>
                  <a:pt x="1598" y="16236"/>
                </a:lnTo>
                <a:lnTo>
                  <a:pt x="1585" y="16260"/>
                </a:lnTo>
                <a:lnTo>
                  <a:pt x="1599" y="16291"/>
                </a:lnTo>
                <a:lnTo>
                  <a:pt x="1640" y="16327"/>
                </a:lnTo>
                <a:lnTo>
                  <a:pt x="1797" y="16439"/>
                </a:lnTo>
                <a:lnTo>
                  <a:pt x="1801" y="16451"/>
                </a:lnTo>
                <a:lnTo>
                  <a:pt x="1796" y="16477"/>
                </a:lnTo>
                <a:lnTo>
                  <a:pt x="1799" y="16488"/>
                </a:lnTo>
                <a:lnTo>
                  <a:pt x="1811" y="16495"/>
                </a:lnTo>
                <a:lnTo>
                  <a:pt x="1843" y="16504"/>
                </a:lnTo>
                <a:lnTo>
                  <a:pt x="1854" y="16511"/>
                </a:lnTo>
                <a:lnTo>
                  <a:pt x="1872" y="16561"/>
                </a:lnTo>
                <a:lnTo>
                  <a:pt x="1880" y="16571"/>
                </a:lnTo>
                <a:lnTo>
                  <a:pt x="1882" y="16578"/>
                </a:lnTo>
                <a:lnTo>
                  <a:pt x="1887" y="16598"/>
                </a:lnTo>
                <a:lnTo>
                  <a:pt x="1894" y="16607"/>
                </a:lnTo>
                <a:lnTo>
                  <a:pt x="1903" y="16607"/>
                </a:lnTo>
                <a:lnTo>
                  <a:pt x="1935" y="16592"/>
                </a:lnTo>
                <a:lnTo>
                  <a:pt x="1945" y="16592"/>
                </a:lnTo>
                <a:lnTo>
                  <a:pt x="1959" y="16633"/>
                </a:lnTo>
                <a:lnTo>
                  <a:pt x="1948" y="16667"/>
                </a:lnTo>
                <a:lnTo>
                  <a:pt x="1941" y="16700"/>
                </a:lnTo>
                <a:lnTo>
                  <a:pt x="1971" y="16737"/>
                </a:lnTo>
                <a:lnTo>
                  <a:pt x="2000" y="16745"/>
                </a:lnTo>
                <a:lnTo>
                  <a:pt x="2105" y="16746"/>
                </a:lnTo>
                <a:lnTo>
                  <a:pt x="2197" y="16771"/>
                </a:lnTo>
                <a:lnTo>
                  <a:pt x="2227" y="16766"/>
                </a:lnTo>
                <a:lnTo>
                  <a:pt x="2268" y="16726"/>
                </a:lnTo>
                <a:lnTo>
                  <a:pt x="2259" y="16683"/>
                </a:lnTo>
                <a:lnTo>
                  <a:pt x="2240" y="16639"/>
                </a:lnTo>
                <a:lnTo>
                  <a:pt x="2255" y="16602"/>
                </a:lnTo>
                <a:lnTo>
                  <a:pt x="2278" y="16598"/>
                </a:lnTo>
                <a:lnTo>
                  <a:pt x="2377" y="16615"/>
                </a:lnTo>
                <a:lnTo>
                  <a:pt x="2447" y="16610"/>
                </a:lnTo>
                <a:lnTo>
                  <a:pt x="2472" y="16613"/>
                </a:lnTo>
                <a:lnTo>
                  <a:pt x="2619" y="16674"/>
                </a:lnTo>
                <a:lnTo>
                  <a:pt x="2671" y="16676"/>
                </a:lnTo>
                <a:lnTo>
                  <a:pt x="2670" y="16770"/>
                </a:lnTo>
                <a:lnTo>
                  <a:pt x="2697" y="16843"/>
                </a:lnTo>
                <a:lnTo>
                  <a:pt x="2748" y="16873"/>
                </a:lnTo>
                <a:lnTo>
                  <a:pt x="2820" y="16839"/>
                </a:lnTo>
                <a:lnTo>
                  <a:pt x="2825" y="16826"/>
                </a:lnTo>
                <a:lnTo>
                  <a:pt x="2816" y="16812"/>
                </a:lnTo>
                <a:lnTo>
                  <a:pt x="2815" y="16797"/>
                </a:lnTo>
                <a:lnTo>
                  <a:pt x="2837" y="16781"/>
                </a:lnTo>
                <a:lnTo>
                  <a:pt x="2849" y="16782"/>
                </a:lnTo>
                <a:lnTo>
                  <a:pt x="2940" y="16831"/>
                </a:lnTo>
                <a:lnTo>
                  <a:pt x="2976" y="16845"/>
                </a:lnTo>
                <a:lnTo>
                  <a:pt x="3013" y="16855"/>
                </a:lnTo>
                <a:lnTo>
                  <a:pt x="3218" y="16856"/>
                </a:lnTo>
                <a:lnTo>
                  <a:pt x="3281" y="16878"/>
                </a:lnTo>
                <a:lnTo>
                  <a:pt x="3296" y="16880"/>
                </a:lnTo>
                <a:lnTo>
                  <a:pt x="3310" y="16869"/>
                </a:lnTo>
                <a:lnTo>
                  <a:pt x="3334" y="16831"/>
                </a:lnTo>
                <a:lnTo>
                  <a:pt x="3349" y="16818"/>
                </a:lnTo>
                <a:lnTo>
                  <a:pt x="3371" y="16813"/>
                </a:lnTo>
                <a:lnTo>
                  <a:pt x="3420" y="16809"/>
                </a:lnTo>
                <a:lnTo>
                  <a:pt x="3437" y="16802"/>
                </a:lnTo>
                <a:lnTo>
                  <a:pt x="3448" y="16788"/>
                </a:lnTo>
                <a:lnTo>
                  <a:pt x="3466" y="16749"/>
                </a:lnTo>
                <a:lnTo>
                  <a:pt x="3475" y="16736"/>
                </a:lnTo>
                <a:lnTo>
                  <a:pt x="3516" y="16720"/>
                </a:lnTo>
                <a:lnTo>
                  <a:pt x="3524" y="16718"/>
                </a:lnTo>
                <a:lnTo>
                  <a:pt x="3520" y="16711"/>
                </a:lnTo>
                <a:lnTo>
                  <a:pt x="3473" y="16711"/>
                </a:lnTo>
                <a:lnTo>
                  <a:pt x="3428" y="16684"/>
                </a:lnTo>
                <a:lnTo>
                  <a:pt x="3345" y="16615"/>
                </a:lnTo>
                <a:lnTo>
                  <a:pt x="3343" y="16610"/>
                </a:lnTo>
                <a:lnTo>
                  <a:pt x="3339" y="16583"/>
                </a:lnTo>
                <a:lnTo>
                  <a:pt x="3334" y="16568"/>
                </a:lnTo>
                <a:lnTo>
                  <a:pt x="3326" y="16547"/>
                </a:lnTo>
                <a:lnTo>
                  <a:pt x="3326" y="16534"/>
                </a:lnTo>
                <a:lnTo>
                  <a:pt x="3329" y="16522"/>
                </a:lnTo>
                <a:lnTo>
                  <a:pt x="3343" y="16500"/>
                </a:lnTo>
                <a:lnTo>
                  <a:pt x="3348" y="16495"/>
                </a:lnTo>
                <a:lnTo>
                  <a:pt x="3349" y="16495"/>
                </a:lnTo>
                <a:lnTo>
                  <a:pt x="3357" y="16493"/>
                </a:lnTo>
                <a:lnTo>
                  <a:pt x="3364" y="16494"/>
                </a:lnTo>
                <a:lnTo>
                  <a:pt x="3366" y="16494"/>
                </a:lnTo>
                <a:lnTo>
                  <a:pt x="3369" y="16495"/>
                </a:lnTo>
                <a:lnTo>
                  <a:pt x="3371" y="16495"/>
                </a:lnTo>
                <a:lnTo>
                  <a:pt x="3375" y="16496"/>
                </a:lnTo>
                <a:lnTo>
                  <a:pt x="3364" y="16514"/>
                </a:lnTo>
                <a:lnTo>
                  <a:pt x="3359" y="16527"/>
                </a:lnTo>
                <a:lnTo>
                  <a:pt x="3361" y="16540"/>
                </a:lnTo>
                <a:lnTo>
                  <a:pt x="3368" y="16561"/>
                </a:lnTo>
                <a:lnTo>
                  <a:pt x="3372" y="16576"/>
                </a:lnTo>
                <a:lnTo>
                  <a:pt x="3376" y="16602"/>
                </a:lnTo>
                <a:lnTo>
                  <a:pt x="3378" y="16607"/>
                </a:lnTo>
                <a:lnTo>
                  <a:pt x="3463" y="16676"/>
                </a:lnTo>
                <a:lnTo>
                  <a:pt x="3508" y="16704"/>
                </a:lnTo>
                <a:lnTo>
                  <a:pt x="3555" y="16703"/>
                </a:lnTo>
                <a:lnTo>
                  <a:pt x="3559" y="16710"/>
                </a:lnTo>
                <a:lnTo>
                  <a:pt x="3605" y="16700"/>
                </a:lnTo>
                <a:lnTo>
                  <a:pt x="3652" y="16703"/>
                </a:lnTo>
                <a:lnTo>
                  <a:pt x="3661" y="16732"/>
                </a:lnTo>
                <a:lnTo>
                  <a:pt x="3763" y="16737"/>
                </a:lnTo>
                <a:lnTo>
                  <a:pt x="3805" y="16748"/>
                </a:lnTo>
                <a:lnTo>
                  <a:pt x="3821" y="16788"/>
                </a:lnTo>
                <a:lnTo>
                  <a:pt x="3804" y="16795"/>
                </a:lnTo>
                <a:lnTo>
                  <a:pt x="3798" y="16801"/>
                </a:lnTo>
                <a:lnTo>
                  <a:pt x="3794" y="16810"/>
                </a:lnTo>
                <a:lnTo>
                  <a:pt x="3827" y="16835"/>
                </a:lnTo>
                <a:lnTo>
                  <a:pt x="3880" y="16900"/>
                </a:lnTo>
                <a:lnTo>
                  <a:pt x="3912" y="16929"/>
                </a:lnTo>
                <a:lnTo>
                  <a:pt x="3964" y="16953"/>
                </a:lnTo>
                <a:lnTo>
                  <a:pt x="4066" y="16966"/>
                </a:lnTo>
                <a:lnTo>
                  <a:pt x="4119" y="16986"/>
                </a:lnTo>
                <a:lnTo>
                  <a:pt x="4137" y="17002"/>
                </a:lnTo>
                <a:lnTo>
                  <a:pt x="4160" y="17036"/>
                </a:lnTo>
                <a:lnTo>
                  <a:pt x="4181" y="17050"/>
                </a:lnTo>
                <a:lnTo>
                  <a:pt x="4214" y="17056"/>
                </a:lnTo>
                <a:lnTo>
                  <a:pt x="4242" y="17050"/>
                </a:lnTo>
                <a:lnTo>
                  <a:pt x="4269" y="17042"/>
                </a:lnTo>
                <a:lnTo>
                  <a:pt x="4299" y="17037"/>
                </a:lnTo>
                <a:lnTo>
                  <a:pt x="4325" y="17041"/>
                </a:lnTo>
                <a:lnTo>
                  <a:pt x="4376" y="17053"/>
                </a:lnTo>
                <a:lnTo>
                  <a:pt x="4399" y="17056"/>
                </a:lnTo>
                <a:lnTo>
                  <a:pt x="4428" y="17050"/>
                </a:lnTo>
                <a:lnTo>
                  <a:pt x="4482" y="17028"/>
                </a:lnTo>
                <a:lnTo>
                  <a:pt x="4508" y="17024"/>
                </a:lnTo>
                <a:lnTo>
                  <a:pt x="4705" y="17065"/>
                </a:lnTo>
                <a:lnTo>
                  <a:pt x="4839" y="17054"/>
                </a:lnTo>
                <a:lnTo>
                  <a:pt x="4883" y="17059"/>
                </a:lnTo>
                <a:lnTo>
                  <a:pt x="5257" y="17205"/>
                </a:lnTo>
                <a:lnTo>
                  <a:pt x="5448" y="17235"/>
                </a:lnTo>
                <a:lnTo>
                  <a:pt x="5405" y="17272"/>
                </a:lnTo>
                <a:lnTo>
                  <a:pt x="5331" y="17375"/>
                </a:lnTo>
                <a:lnTo>
                  <a:pt x="5225" y="17591"/>
                </a:lnTo>
                <a:lnTo>
                  <a:pt x="5195" y="17628"/>
                </a:lnTo>
                <a:lnTo>
                  <a:pt x="5182" y="17637"/>
                </a:lnTo>
                <a:lnTo>
                  <a:pt x="5094" y="17672"/>
                </a:lnTo>
                <a:lnTo>
                  <a:pt x="5074" y="17672"/>
                </a:lnTo>
                <a:lnTo>
                  <a:pt x="5068" y="17678"/>
                </a:lnTo>
                <a:lnTo>
                  <a:pt x="5058" y="17687"/>
                </a:lnTo>
                <a:lnTo>
                  <a:pt x="5047" y="17701"/>
                </a:lnTo>
                <a:lnTo>
                  <a:pt x="5042" y="17725"/>
                </a:lnTo>
                <a:lnTo>
                  <a:pt x="5036" y="17740"/>
                </a:lnTo>
                <a:lnTo>
                  <a:pt x="5024" y="17748"/>
                </a:lnTo>
                <a:lnTo>
                  <a:pt x="5005" y="17753"/>
                </a:lnTo>
                <a:lnTo>
                  <a:pt x="4938" y="17754"/>
                </a:lnTo>
                <a:lnTo>
                  <a:pt x="4911" y="17760"/>
                </a:lnTo>
                <a:lnTo>
                  <a:pt x="4899" y="17784"/>
                </a:lnTo>
                <a:lnTo>
                  <a:pt x="4897" y="17835"/>
                </a:lnTo>
                <a:lnTo>
                  <a:pt x="4885" y="17856"/>
                </a:lnTo>
                <a:lnTo>
                  <a:pt x="4861" y="17880"/>
                </a:lnTo>
                <a:lnTo>
                  <a:pt x="4829" y="17902"/>
                </a:lnTo>
                <a:lnTo>
                  <a:pt x="4801" y="17916"/>
                </a:lnTo>
                <a:lnTo>
                  <a:pt x="4737" y="17973"/>
                </a:lnTo>
                <a:lnTo>
                  <a:pt x="4699" y="17996"/>
                </a:lnTo>
                <a:lnTo>
                  <a:pt x="4661" y="18005"/>
                </a:lnTo>
                <a:lnTo>
                  <a:pt x="4633" y="18020"/>
                </a:lnTo>
                <a:lnTo>
                  <a:pt x="4534" y="18134"/>
                </a:lnTo>
                <a:lnTo>
                  <a:pt x="4513" y="18220"/>
                </a:lnTo>
                <a:lnTo>
                  <a:pt x="4513" y="18312"/>
                </a:lnTo>
                <a:lnTo>
                  <a:pt x="4541" y="18367"/>
                </a:lnTo>
                <a:lnTo>
                  <a:pt x="4541" y="18385"/>
                </a:lnTo>
                <a:lnTo>
                  <a:pt x="4482" y="18419"/>
                </a:lnTo>
                <a:lnTo>
                  <a:pt x="4455" y="18440"/>
                </a:lnTo>
                <a:lnTo>
                  <a:pt x="4441" y="18465"/>
                </a:lnTo>
                <a:lnTo>
                  <a:pt x="4437" y="18515"/>
                </a:lnTo>
                <a:lnTo>
                  <a:pt x="4426" y="18540"/>
                </a:lnTo>
                <a:lnTo>
                  <a:pt x="4410" y="18557"/>
                </a:lnTo>
                <a:lnTo>
                  <a:pt x="4394" y="18582"/>
                </a:lnTo>
                <a:lnTo>
                  <a:pt x="4381" y="18611"/>
                </a:lnTo>
                <a:lnTo>
                  <a:pt x="4364" y="18680"/>
                </a:lnTo>
                <a:lnTo>
                  <a:pt x="4361" y="18715"/>
                </a:lnTo>
                <a:lnTo>
                  <a:pt x="4369" y="18746"/>
                </a:lnTo>
                <a:lnTo>
                  <a:pt x="4384" y="18780"/>
                </a:lnTo>
                <a:lnTo>
                  <a:pt x="4397" y="18815"/>
                </a:lnTo>
                <a:lnTo>
                  <a:pt x="4394" y="18851"/>
                </a:lnTo>
                <a:lnTo>
                  <a:pt x="4361" y="18889"/>
                </a:lnTo>
                <a:lnTo>
                  <a:pt x="4318" y="18906"/>
                </a:lnTo>
                <a:lnTo>
                  <a:pt x="4279" y="18929"/>
                </a:lnTo>
                <a:lnTo>
                  <a:pt x="4263" y="18985"/>
                </a:lnTo>
                <a:lnTo>
                  <a:pt x="4259" y="19038"/>
                </a:lnTo>
                <a:lnTo>
                  <a:pt x="4243" y="19081"/>
                </a:lnTo>
                <a:lnTo>
                  <a:pt x="4219" y="19120"/>
                </a:lnTo>
                <a:lnTo>
                  <a:pt x="4069" y="19274"/>
                </a:lnTo>
                <a:lnTo>
                  <a:pt x="4053" y="19305"/>
                </a:lnTo>
                <a:lnTo>
                  <a:pt x="4049" y="19344"/>
                </a:lnTo>
                <a:lnTo>
                  <a:pt x="4037" y="19364"/>
                </a:lnTo>
                <a:lnTo>
                  <a:pt x="4021" y="19380"/>
                </a:lnTo>
                <a:lnTo>
                  <a:pt x="4004" y="19403"/>
                </a:lnTo>
                <a:lnTo>
                  <a:pt x="3989" y="19442"/>
                </a:lnTo>
                <a:lnTo>
                  <a:pt x="3972" y="19493"/>
                </a:lnTo>
                <a:lnTo>
                  <a:pt x="3979" y="19600"/>
                </a:lnTo>
                <a:lnTo>
                  <a:pt x="4081" y="19732"/>
                </a:lnTo>
                <a:lnTo>
                  <a:pt x="4088" y="19814"/>
                </a:lnTo>
                <a:lnTo>
                  <a:pt x="4065" y="19845"/>
                </a:lnTo>
                <a:lnTo>
                  <a:pt x="4003" y="19895"/>
                </a:lnTo>
                <a:lnTo>
                  <a:pt x="3990" y="19928"/>
                </a:lnTo>
                <a:lnTo>
                  <a:pt x="3993" y="19971"/>
                </a:lnTo>
                <a:lnTo>
                  <a:pt x="3989" y="19982"/>
                </a:lnTo>
                <a:lnTo>
                  <a:pt x="3972" y="20008"/>
                </a:lnTo>
                <a:lnTo>
                  <a:pt x="3964" y="20021"/>
                </a:lnTo>
                <a:lnTo>
                  <a:pt x="3948" y="20032"/>
                </a:lnTo>
                <a:lnTo>
                  <a:pt x="3941" y="20043"/>
                </a:lnTo>
                <a:lnTo>
                  <a:pt x="3938" y="20055"/>
                </a:lnTo>
                <a:lnTo>
                  <a:pt x="3940" y="20061"/>
                </a:lnTo>
                <a:lnTo>
                  <a:pt x="3941" y="20067"/>
                </a:lnTo>
                <a:lnTo>
                  <a:pt x="3941" y="20079"/>
                </a:lnTo>
                <a:lnTo>
                  <a:pt x="3952" y="20127"/>
                </a:lnTo>
                <a:lnTo>
                  <a:pt x="3948" y="20155"/>
                </a:lnTo>
                <a:lnTo>
                  <a:pt x="3917" y="20168"/>
                </a:lnTo>
                <a:lnTo>
                  <a:pt x="3903" y="20181"/>
                </a:lnTo>
                <a:lnTo>
                  <a:pt x="3869" y="20264"/>
                </a:lnTo>
                <a:lnTo>
                  <a:pt x="3863" y="20301"/>
                </a:lnTo>
                <a:lnTo>
                  <a:pt x="3892" y="20391"/>
                </a:lnTo>
                <a:lnTo>
                  <a:pt x="3891" y="20433"/>
                </a:lnTo>
                <a:lnTo>
                  <a:pt x="3877" y="20450"/>
                </a:lnTo>
                <a:lnTo>
                  <a:pt x="3837" y="20481"/>
                </a:lnTo>
                <a:lnTo>
                  <a:pt x="3830" y="20496"/>
                </a:lnTo>
                <a:lnTo>
                  <a:pt x="3835" y="20551"/>
                </a:lnTo>
                <a:lnTo>
                  <a:pt x="3845" y="20580"/>
                </a:lnTo>
                <a:lnTo>
                  <a:pt x="3853" y="20592"/>
                </a:lnTo>
                <a:lnTo>
                  <a:pt x="3887" y="20605"/>
                </a:lnTo>
                <a:lnTo>
                  <a:pt x="3921" y="20637"/>
                </a:lnTo>
                <a:lnTo>
                  <a:pt x="3972" y="20716"/>
                </a:lnTo>
                <a:lnTo>
                  <a:pt x="3987" y="20730"/>
                </a:lnTo>
                <a:lnTo>
                  <a:pt x="4003" y="20739"/>
                </a:lnTo>
                <a:lnTo>
                  <a:pt x="4014" y="20752"/>
                </a:lnTo>
                <a:lnTo>
                  <a:pt x="4020" y="20777"/>
                </a:lnTo>
                <a:lnTo>
                  <a:pt x="4014" y="20786"/>
                </a:lnTo>
                <a:lnTo>
                  <a:pt x="4004" y="20812"/>
                </a:lnTo>
                <a:lnTo>
                  <a:pt x="4125" y="20786"/>
                </a:lnTo>
                <a:lnTo>
                  <a:pt x="4178" y="20782"/>
                </a:lnTo>
                <a:lnTo>
                  <a:pt x="4148" y="20846"/>
                </a:lnTo>
                <a:lnTo>
                  <a:pt x="4122" y="20863"/>
                </a:lnTo>
                <a:lnTo>
                  <a:pt x="4062" y="20863"/>
                </a:lnTo>
                <a:lnTo>
                  <a:pt x="4183" y="20911"/>
                </a:lnTo>
                <a:lnTo>
                  <a:pt x="4235" y="20916"/>
                </a:lnTo>
                <a:lnTo>
                  <a:pt x="4432" y="20885"/>
                </a:lnTo>
                <a:lnTo>
                  <a:pt x="4475" y="20867"/>
                </a:lnTo>
                <a:lnTo>
                  <a:pt x="4513" y="20834"/>
                </a:lnTo>
                <a:lnTo>
                  <a:pt x="4557" y="20785"/>
                </a:lnTo>
                <a:lnTo>
                  <a:pt x="4589" y="20797"/>
                </a:lnTo>
                <a:lnTo>
                  <a:pt x="4741" y="20804"/>
                </a:lnTo>
                <a:lnTo>
                  <a:pt x="4755" y="20815"/>
                </a:lnTo>
                <a:lnTo>
                  <a:pt x="4764" y="20839"/>
                </a:lnTo>
                <a:lnTo>
                  <a:pt x="4769" y="20863"/>
                </a:lnTo>
                <a:lnTo>
                  <a:pt x="4774" y="20874"/>
                </a:lnTo>
                <a:lnTo>
                  <a:pt x="5082" y="20874"/>
                </a:lnTo>
                <a:lnTo>
                  <a:pt x="5187" y="20857"/>
                </a:lnTo>
                <a:lnTo>
                  <a:pt x="5210" y="20845"/>
                </a:lnTo>
                <a:lnTo>
                  <a:pt x="5222" y="20833"/>
                </a:lnTo>
                <a:lnTo>
                  <a:pt x="5231" y="20821"/>
                </a:lnTo>
                <a:lnTo>
                  <a:pt x="5251" y="20804"/>
                </a:lnTo>
                <a:lnTo>
                  <a:pt x="5271" y="20793"/>
                </a:lnTo>
                <a:lnTo>
                  <a:pt x="5322" y="20772"/>
                </a:lnTo>
                <a:lnTo>
                  <a:pt x="5365" y="20763"/>
                </a:lnTo>
                <a:lnTo>
                  <a:pt x="5380" y="20751"/>
                </a:lnTo>
                <a:lnTo>
                  <a:pt x="5392" y="20738"/>
                </a:lnTo>
                <a:lnTo>
                  <a:pt x="5405" y="20732"/>
                </a:lnTo>
                <a:lnTo>
                  <a:pt x="5532" y="20717"/>
                </a:lnTo>
                <a:lnTo>
                  <a:pt x="5575" y="20716"/>
                </a:lnTo>
                <a:lnTo>
                  <a:pt x="5637" y="20730"/>
                </a:lnTo>
                <a:lnTo>
                  <a:pt x="5664" y="20732"/>
                </a:lnTo>
                <a:lnTo>
                  <a:pt x="5676" y="20743"/>
                </a:lnTo>
                <a:lnTo>
                  <a:pt x="5689" y="20768"/>
                </a:lnTo>
                <a:lnTo>
                  <a:pt x="5706" y="20793"/>
                </a:lnTo>
                <a:lnTo>
                  <a:pt x="5729" y="20804"/>
                </a:lnTo>
                <a:lnTo>
                  <a:pt x="5819" y="20822"/>
                </a:lnTo>
                <a:lnTo>
                  <a:pt x="5970" y="20822"/>
                </a:lnTo>
                <a:lnTo>
                  <a:pt x="6043" y="20813"/>
                </a:lnTo>
                <a:lnTo>
                  <a:pt x="6046" y="20801"/>
                </a:lnTo>
                <a:lnTo>
                  <a:pt x="6073" y="20757"/>
                </a:lnTo>
                <a:lnTo>
                  <a:pt x="6145" y="20722"/>
                </a:lnTo>
                <a:lnTo>
                  <a:pt x="6216" y="20717"/>
                </a:lnTo>
                <a:lnTo>
                  <a:pt x="6252" y="20741"/>
                </a:lnTo>
                <a:lnTo>
                  <a:pt x="6281" y="20776"/>
                </a:lnTo>
                <a:lnTo>
                  <a:pt x="6306" y="20800"/>
                </a:lnTo>
                <a:lnTo>
                  <a:pt x="6338" y="20792"/>
                </a:lnTo>
                <a:lnTo>
                  <a:pt x="6354" y="20772"/>
                </a:lnTo>
                <a:lnTo>
                  <a:pt x="6357" y="20753"/>
                </a:lnTo>
                <a:lnTo>
                  <a:pt x="6355" y="20735"/>
                </a:lnTo>
                <a:lnTo>
                  <a:pt x="6358" y="20717"/>
                </a:lnTo>
                <a:lnTo>
                  <a:pt x="6357" y="20708"/>
                </a:lnTo>
                <a:lnTo>
                  <a:pt x="6351" y="20699"/>
                </a:lnTo>
                <a:lnTo>
                  <a:pt x="6348" y="20686"/>
                </a:lnTo>
                <a:lnTo>
                  <a:pt x="6353" y="20672"/>
                </a:lnTo>
                <a:lnTo>
                  <a:pt x="6361" y="20667"/>
                </a:lnTo>
                <a:lnTo>
                  <a:pt x="6374" y="20664"/>
                </a:lnTo>
                <a:lnTo>
                  <a:pt x="6384" y="20663"/>
                </a:lnTo>
                <a:lnTo>
                  <a:pt x="6385" y="20667"/>
                </a:lnTo>
                <a:lnTo>
                  <a:pt x="6387" y="20683"/>
                </a:lnTo>
                <a:lnTo>
                  <a:pt x="6403" y="20689"/>
                </a:lnTo>
                <a:lnTo>
                  <a:pt x="6415" y="20628"/>
                </a:lnTo>
                <a:lnTo>
                  <a:pt x="6396" y="20627"/>
                </a:lnTo>
                <a:lnTo>
                  <a:pt x="6385" y="20624"/>
                </a:lnTo>
                <a:lnTo>
                  <a:pt x="6357" y="20615"/>
                </a:lnTo>
                <a:lnTo>
                  <a:pt x="6324" y="20611"/>
                </a:lnTo>
                <a:lnTo>
                  <a:pt x="6210" y="20625"/>
                </a:lnTo>
                <a:lnTo>
                  <a:pt x="6174" y="20638"/>
                </a:lnTo>
                <a:lnTo>
                  <a:pt x="6141" y="20655"/>
                </a:lnTo>
                <a:lnTo>
                  <a:pt x="6107" y="20669"/>
                </a:lnTo>
                <a:lnTo>
                  <a:pt x="6065" y="20670"/>
                </a:lnTo>
                <a:lnTo>
                  <a:pt x="6016" y="20650"/>
                </a:lnTo>
                <a:lnTo>
                  <a:pt x="5955" y="20616"/>
                </a:lnTo>
                <a:lnTo>
                  <a:pt x="5944" y="20614"/>
                </a:lnTo>
                <a:lnTo>
                  <a:pt x="5906" y="20605"/>
                </a:lnTo>
                <a:lnTo>
                  <a:pt x="5922" y="20577"/>
                </a:lnTo>
                <a:lnTo>
                  <a:pt x="5916" y="20555"/>
                </a:lnTo>
                <a:lnTo>
                  <a:pt x="5906" y="20535"/>
                </a:lnTo>
                <a:lnTo>
                  <a:pt x="5909" y="20516"/>
                </a:lnTo>
                <a:lnTo>
                  <a:pt x="5932" y="20497"/>
                </a:lnTo>
                <a:lnTo>
                  <a:pt x="5991" y="20473"/>
                </a:lnTo>
                <a:lnTo>
                  <a:pt x="6017" y="20456"/>
                </a:lnTo>
                <a:lnTo>
                  <a:pt x="6035" y="20404"/>
                </a:lnTo>
                <a:lnTo>
                  <a:pt x="6046" y="20385"/>
                </a:lnTo>
                <a:lnTo>
                  <a:pt x="6077" y="20351"/>
                </a:lnTo>
                <a:lnTo>
                  <a:pt x="6096" y="20342"/>
                </a:lnTo>
                <a:lnTo>
                  <a:pt x="6122" y="20342"/>
                </a:lnTo>
                <a:lnTo>
                  <a:pt x="6248" y="20324"/>
                </a:lnTo>
                <a:lnTo>
                  <a:pt x="6285" y="20310"/>
                </a:lnTo>
                <a:lnTo>
                  <a:pt x="6263" y="20270"/>
                </a:lnTo>
                <a:lnTo>
                  <a:pt x="6301" y="20254"/>
                </a:lnTo>
                <a:lnTo>
                  <a:pt x="6360" y="20256"/>
                </a:lnTo>
                <a:lnTo>
                  <a:pt x="6403" y="20271"/>
                </a:lnTo>
                <a:lnTo>
                  <a:pt x="6407" y="20290"/>
                </a:lnTo>
                <a:lnTo>
                  <a:pt x="6408" y="20323"/>
                </a:lnTo>
                <a:lnTo>
                  <a:pt x="6417" y="20355"/>
                </a:lnTo>
                <a:lnTo>
                  <a:pt x="6440" y="20366"/>
                </a:lnTo>
                <a:lnTo>
                  <a:pt x="6469" y="20353"/>
                </a:lnTo>
                <a:lnTo>
                  <a:pt x="6482" y="20296"/>
                </a:lnTo>
                <a:lnTo>
                  <a:pt x="6504" y="20280"/>
                </a:lnTo>
                <a:lnTo>
                  <a:pt x="6534" y="20288"/>
                </a:lnTo>
                <a:lnTo>
                  <a:pt x="6557" y="20313"/>
                </a:lnTo>
                <a:lnTo>
                  <a:pt x="6576" y="20343"/>
                </a:lnTo>
                <a:lnTo>
                  <a:pt x="6593" y="20363"/>
                </a:lnTo>
                <a:lnTo>
                  <a:pt x="6617" y="20368"/>
                </a:lnTo>
                <a:lnTo>
                  <a:pt x="6643" y="20363"/>
                </a:lnTo>
                <a:lnTo>
                  <a:pt x="6666" y="20366"/>
                </a:lnTo>
                <a:lnTo>
                  <a:pt x="6682" y="20393"/>
                </a:lnTo>
                <a:lnTo>
                  <a:pt x="6675" y="20403"/>
                </a:lnTo>
                <a:lnTo>
                  <a:pt x="6643" y="20438"/>
                </a:lnTo>
                <a:lnTo>
                  <a:pt x="6636" y="20455"/>
                </a:lnTo>
                <a:lnTo>
                  <a:pt x="6646" y="20476"/>
                </a:lnTo>
                <a:lnTo>
                  <a:pt x="6665" y="20493"/>
                </a:lnTo>
                <a:lnTo>
                  <a:pt x="6671" y="20512"/>
                </a:lnTo>
                <a:lnTo>
                  <a:pt x="6675" y="20529"/>
                </a:lnTo>
                <a:lnTo>
                  <a:pt x="6800" y="20528"/>
                </a:lnTo>
                <a:lnTo>
                  <a:pt x="6782" y="20512"/>
                </a:lnTo>
                <a:lnTo>
                  <a:pt x="6803" y="20461"/>
                </a:lnTo>
                <a:lnTo>
                  <a:pt x="6866" y="20463"/>
                </a:lnTo>
                <a:lnTo>
                  <a:pt x="6943" y="20496"/>
                </a:lnTo>
                <a:lnTo>
                  <a:pt x="7003" y="20540"/>
                </a:lnTo>
                <a:lnTo>
                  <a:pt x="6960" y="20547"/>
                </a:lnTo>
                <a:lnTo>
                  <a:pt x="6960" y="20565"/>
                </a:lnTo>
                <a:lnTo>
                  <a:pt x="6996" y="20591"/>
                </a:lnTo>
                <a:lnTo>
                  <a:pt x="7063" y="20628"/>
                </a:lnTo>
                <a:lnTo>
                  <a:pt x="7123" y="20640"/>
                </a:lnTo>
                <a:lnTo>
                  <a:pt x="7215" y="20633"/>
                </a:lnTo>
                <a:lnTo>
                  <a:pt x="7301" y="20613"/>
                </a:lnTo>
                <a:lnTo>
                  <a:pt x="7339" y="20583"/>
                </a:lnTo>
                <a:lnTo>
                  <a:pt x="7384" y="20569"/>
                </a:lnTo>
                <a:lnTo>
                  <a:pt x="7646" y="20592"/>
                </a:lnTo>
                <a:lnTo>
                  <a:pt x="7776" y="20592"/>
                </a:lnTo>
                <a:lnTo>
                  <a:pt x="7808" y="20628"/>
                </a:lnTo>
                <a:lnTo>
                  <a:pt x="7897" y="20628"/>
                </a:lnTo>
                <a:lnTo>
                  <a:pt x="7988" y="20644"/>
                </a:lnTo>
                <a:lnTo>
                  <a:pt x="8638" y="20940"/>
                </a:lnTo>
                <a:lnTo>
                  <a:pt x="8642" y="20944"/>
                </a:lnTo>
                <a:lnTo>
                  <a:pt x="8653" y="20946"/>
                </a:lnTo>
                <a:lnTo>
                  <a:pt x="8766" y="20832"/>
                </a:lnTo>
                <a:lnTo>
                  <a:pt x="8790" y="20805"/>
                </a:lnTo>
                <a:lnTo>
                  <a:pt x="8796" y="20803"/>
                </a:lnTo>
                <a:lnTo>
                  <a:pt x="8809" y="20798"/>
                </a:lnTo>
                <a:lnTo>
                  <a:pt x="8824" y="20796"/>
                </a:lnTo>
                <a:lnTo>
                  <a:pt x="8806" y="20816"/>
                </a:lnTo>
                <a:lnTo>
                  <a:pt x="8695" y="20929"/>
                </a:lnTo>
                <a:lnTo>
                  <a:pt x="8831" y="20956"/>
                </a:lnTo>
                <a:lnTo>
                  <a:pt x="8983" y="20954"/>
                </a:lnTo>
                <a:lnTo>
                  <a:pt x="9047" y="20932"/>
                </a:lnTo>
                <a:lnTo>
                  <a:pt x="9081" y="20893"/>
                </a:lnTo>
                <a:lnTo>
                  <a:pt x="9111" y="20846"/>
                </a:lnTo>
                <a:lnTo>
                  <a:pt x="9161" y="20803"/>
                </a:lnTo>
                <a:lnTo>
                  <a:pt x="9196" y="20789"/>
                </a:lnTo>
                <a:lnTo>
                  <a:pt x="9232" y="20786"/>
                </a:lnTo>
                <a:lnTo>
                  <a:pt x="9265" y="20794"/>
                </a:lnTo>
                <a:lnTo>
                  <a:pt x="9293" y="20816"/>
                </a:lnTo>
                <a:lnTo>
                  <a:pt x="9300" y="20847"/>
                </a:lnTo>
                <a:lnTo>
                  <a:pt x="9295" y="20879"/>
                </a:lnTo>
                <a:lnTo>
                  <a:pt x="9304" y="20906"/>
                </a:lnTo>
                <a:lnTo>
                  <a:pt x="9353" y="20924"/>
                </a:lnTo>
                <a:lnTo>
                  <a:pt x="9372" y="20922"/>
                </a:lnTo>
                <a:lnTo>
                  <a:pt x="9400" y="20910"/>
                </a:lnTo>
                <a:lnTo>
                  <a:pt x="9414" y="20907"/>
                </a:lnTo>
                <a:lnTo>
                  <a:pt x="9484" y="20927"/>
                </a:lnTo>
                <a:lnTo>
                  <a:pt x="9555" y="20930"/>
                </a:lnTo>
                <a:lnTo>
                  <a:pt x="9589" y="20925"/>
                </a:lnTo>
                <a:lnTo>
                  <a:pt x="9618" y="20908"/>
                </a:lnTo>
                <a:lnTo>
                  <a:pt x="9625" y="20950"/>
                </a:lnTo>
                <a:lnTo>
                  <a:pt x="9650" y="20974"/>
                </a:lnTo>
                <a:lnTo>
                  <a:pt x="9678" y="20997"/>
                </a:lnTo>
                <a:lnTo>
                  <a:pt x="9700" y="21031"/>
                </a:lnTo>
                <a:lnTo>
                  <a:pt x="9700" y="21039"/>
                </a:lnTo>
                <a:lnTo>
                  <a:pt x="9702" y="21047"/>
                </a:lnTo>
                <a:lnTo>
                  <a:pt x="9704" y="21062"/>
                </a:lnTo>
                <a:lnTo>
                  <a:pt x="9730" y="21073"/>
                </a:lnTo>
                <a:lnTo>
                  <a:pt x="9752" y="21067"/>
                </a:lnTo>
                <a:lnTo>
                  <a:pt x="9772" y="21053"/>
                </a:lnTo>
                <a:lnTo>
                  <a:pt x="9799" y="21044"/>
                </a:lnTo>
                <a:lnTo>
                  <a:pt x="9916" y="21170"/>
                </a:lnTo>
                <a:lnTo>
                  <a:pt x="9936" y="21200"/>
                </a:lnTo>
                <a:lnTo>
                  <a:pt x="9924" y="21226"/>
                </a:lnTo>
                <a:lnTo>
                  <a:pt x="9871" y="21257"/>
                </a:lnTo>
                <a:lnTo>
                  <a:pt x="9897" y="21280"/>
                </a:lnTo>
                <a:lnTo>
                  <a:pt x="9904" y="21306"/>
                </a:lnTo>
                <a:lnTo>
                  <a:pt x="9906" y="21334"/>
                </a:lnTo>
                <a:lnTo>
                  <a:pt x="9919" y="21358"/>
                </a:lnTo>
                <a:lnTo>
                  <a:pt x="9942" y="21375"/>
                </a:lnTo>
                <a:lnTo>
                  <a:pt x="9957" y="21374"/>
                </a:lnTo>
                <a:lnTo>
                  <a:pt x="9975" y="21364"/>
                </a:lnTo>
                <a:lnTo>
                  <a:pt x="10006" y="21354"/>
                </a:lnTo>
                <a:lnTo>
                  <a:pt x="10018" y="21355"/>
                </a:lnTo>
                <a:lnTo>
                  <a:pt x="10043" y="21365"/>
                </a:lnTo>
                <a:lnTo>
                  <a:pt x="10054" y="21365"/>
                </a:lnTo>
                <a:lnTo>
                  <a:pt x="10064" y="21360"/>
                </a:lnTo>
                <a:lnTo>
                  <a:pt x="10093" y="21337"/>
                </a:lnTo>
                <a:lnTo>
                  <a:pt x="10196" y="21323"/>
                </a:lnTo>
                <a:lnTo>
                  <a:pt x="10240" y="21341"/>
                </a:lnTo>
                <a:lnTo>
                  <a:pt x="10238" y="21387"/>
                </a:lnTo>
                <a:lnTo>
                  <a:pt x="10195" y="21481"/>
                </a:lnTo>
                <a:lnTo>
                  <a:pt x="10201" y="21498"/>
                </a:lnTo>
                <a:lnTo>
                  <a:pt x="10203" y="21514"/>
                </a:lnTo>
                <a:lnTo>
                  <a:pt x="10196" y="21531"/>
                </a:lnTo>
                <a:lnTo>
                  <a:pt x="10185" y="21539"/>
                </a:lnTo>
                <a:lnTo>
                  <a:pt x="10154" y="21546"/>
                </a:lnTo>
                <a:lnTo>
                  <a:pt x="10145" y="21551"/>
                </a:lnTo>
                <a:lnTo>
                  <a:pt x="10122" y="21579"/>
                </a:lnTo>
                <a:lnTo>
                  <a:pt x="10113" y="21595"/>
                </a:lnTo>
                <a:lnTo>
                  <a:pt x="10123" y="21600"/>
                </a:lnTo>
                <a:lnTo>
                  <a:pt x="10159" y="21596"/>
                </a:lnTo>
                <a:lnTo>
                  <a:pt x="10310" y="21583"/>
                </a:lnTo>
                <a:lnTo>
                  <a:pt x="10362" y="21568"/>
                </a:lnTo>
                <a:lnTo>
                  <a:pt x="10469" y="21520"/>
                </a:lnTo>
                <a:lnTo>
                  <a:pt x="10515" y="21489"/>
                </a:lnTo>
                <a:lnTo>
                  <a:pt x="10556" y="21447"/>
                </a:lnTo>
                <a:lnTo>
                  <a:pt x="10610" y="21370"/>
                </a:lnTo>
                <a:lnTo>
                  <a:pt x="10623" y="21354"/>
                </a:lnTo>
                <a:lnTo>
                  <a:pt x="10647" y="21342"/>
                </a:lnTo>
                <a:lnTo>
                  <a:pt x="10698" y="21328"/>
                </a:lnTo>
                <a:lnTo>
                  <a:pt x="10718" y="21319"/>
                </a:lnTo>
                <a:lnTo>
                  <a:pt x="10757" y="21281"/>
                </a:lnTo>
                <a:lnTo>
                  <a:pt x="10791" y="21229"/>
                </a:lnTo>
                <a:lnTo>
                  <a:pt x="10813" y="21170"/>
                </a:lnTo>
                <a:lnTo>
                  <a:pt x="10813" y="21116"/>
                </a:lnTo>
                <a:lnTo>
                  <a:pt x="10803" y="21084"/>
                </a:lnTo>
                <a:lnTo>
                  <a:pt x="10790" y="21061"/>
                </a:lnTo>
                <a:lnTo>
                  <a:pt x="10770" y="21045"/>
                </a:lnTo>
                <a:lnTo>
                  <a:pt x="10737" y="21031"/>
                </a:lnTo>
                <a:lnTo>
                  <a:pt x="10761" y="20929"/>
                </a:lnTo>
                <a:lnTo>
                  <a:pt x="10764" y="20904"/>
                </a:lnTo>
                <a:lnTo>
                  <a:pt x="10748" y="20876"/>
                </a:lnTo>
                <a:lnTo>
                  <a:pt x="10728" y="20847"/>
                </a:lnTo>
                <a:lnTo>
                  <a:pt x="10723" y="20826"/>
                </a:lnTo>
                <a:lnTo>
                  <a:pt x="10760" y="20815"/>
                </a:lnTo>
                <a:lnTo>
                  <a:pt x="10798" y="20810"/>
                </a:lnTo>
                <a:lnTo>
                  <a:pt x="10817" y="20805"/>
                </a:lnTo>
                <a:lnTo>
                  <a:pt x="10826" y="20809"/>
                </a:lnTo>
                <a:lnTo>
                  <a:pt x="10836" y="20833"/>
                </a:lnTo>
                <a:lnTo>
                  <a:pt x="10833" y="20843"/>
                </a:lnTo>
                <a:lnTo>
                  <a:pt x="10821" y="20856"/>
                </a:lnTo>
                <a:lnTo>
                  <a:pt x="10813" y="20873"/>
                </a:lnTo>
                <a:lnTo>
                  <a:pt x="10817" y="20894"/>
                </a:lnTo>
                <a:lnTo>
                  <a:pt x="10829" y="20907"/>
                </a:lnTo>
                <a:lnTo>
                  <a:pt x="10849" y="20916"/>
                </a:lnTo>
                <a:lnTo>
                  <a:pt x="10885" y="20929"/>
                </a:lnTo>
                <a:lnTo>
                  <a:pt x="10986" y="20939"/>
                </a:lnTo>
                <a:lnTo>
                  <a:pt x="11013" y="20936"/>
                </a:lnTo>
                <a:lnTo>
                  <a:pt x="11043" y="20918"/>
                </a:lnTo>
                <a:lnTo>
                  <a:pt x="11093" y="20869"/>
                </a:lnTo>
                <a:lnTo>
                  <a:pt x="11124" y="20853"/>
                </a:lnTo>
                <a:lnTo>
                  <a:pt x="11181" y="20854"/>
                </a:lnTo>
                <a:lnTo>
                  <a:pt x="11492" y="20939"/>
                </a:lnTo>
                <a:lnTo>
                  <a:pt x="11503" y="20948"/>
                </a:lnTo>
                <a:lnTo>
                  <a:pt x="11510" y="20961"/>
                </a:lnTo>
                <a:lnTo>
                  <a:pt x="11522" y="20973"/>
                </a:lnTo>
                <a:lnTo>
                  <a:pt x="11543" y="20978"/>
                </a:lnTo>
                <a:lnTo>
                  <a:pt x="11612" y="20971"/>
                </a:lnTo>
                <a:lnTo>
                  <a:pt x="11707" y="20939"/>
                </a:lnTo>
                <a:lnTo>
                  <a:pt x="11740" y="20933"/>
                </a:lnTo>
                <a:lnTo>
                  <a:pt x="11773" y="20934"/>
                </a:lnTo>
                <a:lnTo>
                  <a:pt x="11799" y="20945"/>
                </a:lnTo>
                <a:lnTo>
                  <a:pt x="11852" y="20974"/>
                </a:lnTo>
                <a:lnTo>
                  <a:pt x="11833" y="20993"/>
                </a:lnTo>
                <a:lnTo>
                  <a:pt x="11757" y="21031"/>
                </a:lnTo>
                <a:lnTo>
                  <a:pt x="11773" y="21051"/>
                </a:lnTo>
                <a:lnTo>
                  <a:pt x="11894" y="21092"/>
                </a:lnTo>
                <a:lnTo>
                  <a:pt x="12012" y="21187"/>
                </a:lnTo>
                <a:lnTo>
                  <a:pt x="12019" y="21198"/>
                </a:lnTo>
                <a:lnTo>
                  <a:pt x="12021" y="21216"/>
                </a:lnTo>
                <a:lnTo>
                  <a:pt x="12015" y="21233"/>
                </a:lnTo>
                <a:lnTo>
                  <a:pt x="12008" y="21246"/>
                </a:lnTo>
                <a:lnTo>
                  <a:pt x="12002" y="21246"/>
                </a:lnTo>
                <a:lnTo>
                  <a:pt x="12026" y="21281"/>
                </a:lnTo>
                <a:lnTo>
                  <a:pt x="12059" y="21294"/>
                </a:lnTo>
                <a:lnTo>
                  <a:pt x="12305" y="21297"/>
                </a:lnTo>
                <a:lnTo>
                  <a:pt x="12351" y="21287"/>
                </a:lnTo>
                <a:lnTo>
                  <a:pt x="12506" y="21208"/>
                </a:lnTo>
                <a:lnTo>
                  <a:pt x="12565" y="21196"/>
                </a:lnTo>
                <a:lnTo>
                  <a:pt x="12616" y="21211"/>
                </a:lnTo>
                <a:lnTo>
                  <a:pt x="12610" y="21281"/>
                </a:lnTo>
                <a:lnTo>
                  <a:pt x="12667" y="21286"/>
                </a:lnTo>
                <a:lnTo>
                  <a:pt x="12719" y="21268"/>
                </a:lnTo>
                <a:lnTo>
                  <a:pt x="12752" y="21241"/>
                </a:lnTo>
                <a:lnTo>
                  <a:pt x="12784" y="21210"/>
                </a:lnTo>
                <a:lnTo>
                  <a:pt x="12829" y="21180"/>
                </a:lnTo>
                <a:lnTo>
                  <a:pt x="12873" y="21169"/>
                </a:lnTo>
                <a:lnTo>
                  <a:pt x="12976" y="21167"/>
                </a:lnTo>
                <a:lnTo>
                  <a:pt x="13014" y="21155"/>
                </a:lnTo>
                <a:lnTo>
                  <a:pt x="13034" y="21130"/>
                </a:lnTo>
                <a:lnTo>
                  <a:pt x="13025" y="21111"/>
                </a:lnTo>
                <a:lnTo>
                  <a:pt x="13000" y="21098"/>
                </a:lnTo>
                <a:lnTo>
                  <a:pt x="12971" y="21091"/>
                </a:lnTo>
                <a:lnTo>
                  <a:pt x="13082" y="20998"/>
                </a:lnTo>
                <a:lnTo>
                  <a:pt x="13135" y="20988"/>
                </a:lnTo>
                <a:lnTo>
                  <a:pt x="13194" y="20994"/>
                </a:lnTo>
                <a:lnTo>
                  <a:pt x="13248" y="21006"/>
                </a:lnTo>
                <a:lnTo>
                  <a:pt x="13359" y="20993"/>
                </a:lnTo>
                <a:lnTo>
                  <a:pt x="13409" y="20978"/>
                </a:lnTo>
                <a:lnTo>
                  <a:pt x="13452" y="20943"/>
                </a:lnTo>
                <a:lnTo>
                  <a:pt x="13464" y="20919"/>
                </a:lnTo>
                <a:lnTo>
                  <a:pt x="13482" y="20859"/>
                </a:lnTo>
                <a:lnTo>
                  <a:pt x="13498" y="20832"/>
                </a:lnTo>
                <a:lnTo>
                  <a:pt x="13564" y="20790"/>
                </a:lnTo>
                <a:lnTo>
                  <a:pt x="13573" y="20783"/>
                </a:lnTo>
                <a:lnTo>
                  <a:pt x="13616" y="20784"/>
                </a:lnTo>
                <a:lnTo>
                  <a:pt x="13720" y="20798"/>
                </a:lnTo>
                <a:lnTo>
                  <a:pt x="13912" y="20800"/>
                </a:lnTo>
                <a:lnTo>
                  <a:pt x="14044" y="20820"/>
                </a:lnTo>
                <a:lnTo>
                  <a:pt x="14070" y="20813"/>
                </a:lnTo>
                <a:lnTo>
                  <a:pt x="14093" y="20770"/>
                </a:lnTo>
                <a:lnTo>
                  <a:pt x="14119" y="20758"/>
                </a:lnTo>
                <a:lnTo>
                  <a:pt x="14317" y="20729"/>
                </a:lnTo>
                <a:lnTo>
                  <a:pt x="14860" y="20745"/>
                </a:lnTo>
                <a:lnTo>
                  <a:pt x="14879" y="20743"/>
                </a:lnTo>
                <a:lnTo>
                  <a:pt x="14947" y="20680"/>
                </a:lnTo>
                <a:lnTo>
                  <a:pt x="14955" y="20663"/>
                </a:lnTo>
                <a:lnTo>
                  <a:pt x="14957" y="20638"/>
                </a:lnTo>
                <a:lnTo>
                  <a:pt x="14954" y="20571"/>
                </a:lnTo>
                <a:lnTo>
                  <a:pt x="14947" y="20556"/>
                </a:lnTo>
                <a:lnTo>
                  <a:pt x="14935" y="20550"/>
                </a:lnTo>
                <a:lnTo>
                  <a:pt x="14915" y="20535"/>
                </a:lnTo>
                <a:lnTo>
                  <a:pt x="14898" y="20518"/>
                </a:lnTo>
                <a:lnTo>
                  <a:pt x="14890" y="20505"/>
                </a:lnTo>
                <a:lnTo>
                  <a:pt x="14886" y="20483"/>
                </a:lnTo>
                <a:lnTo>
                  <a:pt x="14924" y="20473"/>
                </a:lnTo>
                <a:lnTo>
                  <a:pt x="14980" y="20438"/>
                </a:lnTo>
                <a:lnTo>
                  <a:pt x="15001" y="20428"/>
                </a:lnTo>
                <a:lnTo>
                  <a:pt x="15034" y="20416"/>
                </a:lnTo>
                <a:lnTo>
                  <a:pt x="15040" y="20415"/>
                </a:lnTo>
                <a:lnTo>
                  <a:pt x="15033" y="20428"/>
                </a:lnTo>
                <a:lnTo>
                  <a:pt x="15027" y="20456"/>
                </a:lnTo>
                <a:lnTo>
                  <a:pt x="15019" y="20476"/>
                </a:lnTo>
                <a:lnTo>
                  <a:pt x="15004" y="20491"/>
                </a:lnTo>
                <a:lnTo>
                  <a:pt x="14996" y="20509"/>
                </a:lnTo>
                <a:lnTo>
                  <a:pt x="15008" y="20538"/>
                </a:lnTo>
                <a:lnTo>
                  <a:pt x="15033" y="20552"/>
                </a:lnTo>
                <a:lnTo>
                  <a:pt x="15059" y="20550"/>
                </a:lnTo>
                <a:lnTo>
                  <a:pt x="15110" y="20530"/>
                </a:lnTo>
                <a:lnTo>
                  <a:pt x="15163" y="20525"/>
                </a:lnTo>
                <a:lnTo>
                  <a:pt x="15299" y="20546"/>
                </a:lnTo>
                <a:lnTo>
                  <a:pt x="15338" y="20541"/>
                </a:lnTo>
                <a:lnTo>
                  <a:pt x="15432" y="20515"/>
                </a:lnTo>
                <a:lnTo>
                  <a:pt x="15470" y="20521"/>
                </a:lnTo>
                <a:lnTo>
                  <a:pt x="15482" y="20535"/>
                </a:lnTo>
                <a:lnTo>
                  <a:pt x="15505" y="20591"/>
                </a:lnTo>
                <a:lnTo>
                  <a:pt x="15518" y="20612"/>
                </a:lnTo>
                <a:lnTo>
                  <a:pt x="15538" y="20628"/>
                </a:lnTo>
                <a:lnTo>
                  <a:pt x="15609" y="20670"/>
                </a:lnTo>
                <a:lnTo>
                  <a:pt x="15642" y="20682"/>
                </a:lnTo>
                <a:lnTo>
                  <a:pt x="15689" y="20683"/>
                </a:lnTo>
                <a:lnTo>
                  <a:pt x="15740" y="20676"/>
                </a:lnTo>
                <a:lnTo>
                  <a:pt x="15777" y="20664"/>
                </a:lnTo>
                <a:lnTo>
                  <a:pt x="15881" y="20594"/>
                </a:lnTo>
                <a:lnTo>
                  <a:pt x="15927" y="20578"/>
                </a:lnTo>
                <a:lnTo>
                  <a:pt x="16011" y="20563"/>
                </a:lnTo>
                <a:lnTo>
                  <a:pt x="16095" y="20563"/>
                </a:lnTo>
                <a:lnTo>
                  <a:pt x="16228" y="20588"/>
                </a:lnTo>
                <a:lnTo>
                  <a:pt x="16268" y="20584"/>
                </a:lnTo>
                <a:lnTo>
                  <a:pt x="16244" y="20629"/>
                </a:lnTo>
                <a:lnTo>
                  <a:pt x="16281" y="20663"/>
                </a:lnTo>
                <a:lnTo>
                  <a:pt x="16341" y="20692"/>
                </a:lnTo>
                <a:lnTo>
                  <a:pt x="16389" y="20725"/>
                </a:lnTo>
                <a:lnTo>
                  <a:pt x="16325" y="20750"/>
                </a:lnTo>
                <a:lnTo>
                  <a:pt x="16296" y="20809"/>
                </a:lnTo>
                <a:lnTo>
                  <a:pt x="16309" y="20873"/>
                </a:lnTo>
                <a:lnTo>
                  <a:pt x="16366" y="20907"/>
                </a:lnTo>
                <a:lnTo>
                  <a:pt x="16404" y="20912"/>
                </a:lnTo>
                <a:lnTo>
                  <a:pt x="16425" y="20917"/>
                </a:lnTo>
                <a:lnTo>
                  <a:pt x="16446" y="20929"/>
                </a:lnTo>
                <a:lnTo>
                  <a:pt x="16553" y="21017"/>
                </a:lnTo>
                <a:lnTo>
                  <a:pt x="16669" y="21081"/>
                </a:lnTo>
                <a:lnTo>
                  <a:pt x="16694" y="21089"/>
                </a:lnTo>
                <a:lnTo>
                  <a:pt x="16715" y="21084"/>
                </a:lnTo>
                <a:lnTo>
                  <a:pt x="16735" y="21077"/>
                </a:lnTo>
                <a:lnTo>
                  <a:pt x="16759" y="21075"/>
                </a:lnTo>
                <a:lnTo>
                  <a:pt x="16781" y="21084"/>
                </a:lnTo>
                <a:lnTo>
                  <a:pt x="16795" y="21095"/>
                </a:lnTo>
                <a:lnTo>
                  <a:pt x="16810" y="21101"/>
                </a:lnTo>
                <a:lnTo>
                  <a:pt x="16834" y="21101"/>
                </a:lnTo>
                <a:lnTo>
                  <a:pt x="16852" y="21090"/>
                </a:lnTo>
                <a:lnTo>
                  <a:pt x="16919" y="21031"/>
                </a:lnTo>
                <a:lnTo>
                  <a:pt x="16917" y="21010"/>
                </a:lnTo>
                <a:lnTo>
                  <a:pt x="16912" y="20994"/>
                </a:lnTo>
                <a:lnTo>
                  <a:pt x="16905" y="20981"/>
                </a:lnTo>
                <a:lnTo>
                  <a:pt x="16899" y="20967"/>
                </a:lnTo>
                <a:lnTo>
                  <a:pt x="16898" y="20951"/>
                </a:lnTo>
                <a:lnTo>
                  <a:pt x="16898" y="20907"/>
                </a:lnTo>
                <a:lnTo>
                  <a:pt x="16903" y="20899"/>
                </a:lnTo>
                <a:lnTo>
                  <a:pt x="16925" y="20858"/>
                </a:lnTo>
                <a:lnTo>
                  <a:pt x="16928" y="20854"/>
                </a:lnTo>
                <a:lnTo>
                  <a:pt x="16922" y="20856"/>
                </a:lnTo>
                <a:lnTo>
                  <a:pt x="16921" y="20797"/>
                </a:lnTo>
                <a:lnTo>
                  <a:pt x="16928" y="20798"/>
                </a:lnTo>
                <a:lnTo>
                  <a:pt x="16965" y="20762"/>
                </a:lnTo>
                <a:lnTo>
                  <a:pt x="16966" y="20755"/>
                </a:lnTo>
                <a:lnTo>
                  <a:pt x="16994" y="20704"/>
                </a:lnTo>
                <a:lnTo>
                  <a:pt x="17000" y="20699"/>
                </a:lnTo>
                <a:lnTo>
                  <a:pt x="17005" y="20667"/>
                </a:lnTo>
                <a:lnTo>
                  <a:pt x="17007" y="20636"/>
                </a:lnTo>
                <a:lnTo>
                  <a:pt x="17000" y="20603"/>
                </a:lnTo>
                <a:lnTo>
                  <a:pt x="16981" y="20566"/>
                </a:lnTo>
                <a:lnTo>
                  <a:pt x="16935" y="20508"/>
                </a:lnTo>
                <a:lnTo>
                  <a:pt x="16906" y="20481"/>
                </a:lnTo>
                <a:lnTo>
                  <a:pt x="16878" y="20465"/>
                </a:lnTo>
                <a:lnTo>
                  <a:pt x="16840" y="20461"/>
                </a:lnTo>
                <a:lnTo>
                  <a:pt x="16781" y="20480"/>
                </a:lnTo>
                <a:lnTo>
                  <a:pt x="16745" y="20484"/>
                </a:lnTo>
                <a:lnTo>
                  <a:pt x="16614" y="20466"/>
                </a:lnTo>
                <a:lnTo>
                  <a:pt x="16575" y="20438"/>
                </a:lnTo>
                <a:lnTo>
                  <a:pt x="16620" y="20388"/>
                </a:lnTo>
                <a:lnTo>
                  <a:pt x="16634" y="20369"/>
                </a:lnTo>
                <a:lnTo>
                  <a:pt x="16638" y="20352"/>
                </a:lnTo>
                <a:lnTo>
                  <a:pt x="16640" y="20336"/>
                </a:lnTo>
                <a:lnTo>
                  <a:pt x="16644" y="20319"/>
                </a:lnTo>
                <a:lnTo>
                  <a:pt x="16657" y="20298"/>
                </a:lnTo>
                <a:lnTo>
                  <a:pt x="16810" y="20118"/>
                </a:lnTo>
                <a:lnTo>
                  <a:pt x="16798" y="20111"/>
                </a:lnTo>
                <a:lnTo>
                  <a:pt x="16747" y="20055"/>
                </a:lnTo>
                <a:lnTo>
                  <a:pt x="16667" y="19918"/>
                </a:lnTo>
                <a:lnTo>
                  <a:pt x="16628" y="19889"/>
                </a:lnTo>
                <a:lnTo>
                  <a:pt x="16608" y="19881"/>
                </a:lnTo>
                <a:lnTo>
                  <a:pt x="16562" y="19845"/>
                </a:lnTo>
                <a:lnTo>
                  <a:pt x="16504" y="19820"/>
                </a:lnTo>
                <a:lnTo>
                  <a:pt x="16485" y="19799"/>
                </a:lnTo>
                <a:lnTo>
                  <a:pt x="16473" y="19772"/>
                </a:lnTo>
                <a:lnTo>
                  <a:pt x="16473" y="19769"/>
                </a:lnTo>
                <a:lnTo>
                  <a:pt x="16466" y="19740"/>
                </a:lnTo>
                <a:lnTo>
                  <a:pt x="16429" y="19682"/>
                </a:lnTo>
                <a:lnTo>
                  <a:pt x="16264" y="19554"/>
                </a:lnTo>
                <a:lnTo>
                  <a:pt x="16242" y="19528"/>
                </a:lnTo>
                <a:lnTo>
                  <a:pt x="16220" y="19497"/>
                </a:lnTo>
                <a:lnTo>
                  <a:pt x="16209" y="19463"/>
                </a:lnTo>
                <a:lnTo>
                  <a:pt x="16213" y="19428"/>
                </a:lnTo>
                <a:lnTo>
                  <a:pt x="16228" y="19409"/>
                </a:lnTo>
                <a:lnTo>
                  <a:pt x="16244" y="19406"/>
                </a:lnTo>
                <a:lnTo>
                  <a:pt x="16258" y="19406"/>
                </a:lnTo>
                <a:lnTo>
                  <a:pt x="16273" y="19401"/>
                </a:lnTo>
                <a:lnTo>
                  <a:pt x="16307" y="19363"/>
                </a:lnTo>
                <a:lnTo>
                  <a:pt x="16316" y="19354"/>
                </a:lnTo>
                <a:lnTo>
                  <a:pt x="16411" y="19305"/>
                </a:lnTo>
                <a:lnTo>
                  <a:pt x="16441" y="19279"/>
                </a:lnTo>
                <a:lnTo>
                  <a:pt x="16484" y="19229"/>
                </a:lnTo>
                <a:lnTo>
                  <a:pt x="16506" y="19212"/>
                </a:lnTo>
                <a:lnTo>
                  <a:pt x="16542" y="19197"/>
                </a:lnTo>
                <a:lnTo>
                  <a:pt x="16673" y="19179"/>
                </a:lnTo>
                <a:lnTo>
                  <a:pt x="16669" y="19173"/>
                </a:lnTo>
                <a:lnTo>
                  <a:pt x="16706" y="19152"/>
                </a:lnTo>
                <a:lnTo>
                  <a:pt x="16782" y="19120"/>
                </a:lnTo>
                <a:lnTo>
                  <a:pt x="16870" y="19057"/>
                </a:lnTo>
                <a:lnTo>
                  <a:pt x="16908" y="19038"/>
                </a:lnTo>
                <a:lnTo>
                  <a:pt x="17152" y="18966"/>
                </a:lnTo>
                <a:lnTo>
                  <a:pt x="17478" y="18924"/>
                </a:lnTo>
                <a:lnTo>
                  <a:pt x="17557" y="18891"/>
                </a:lnTo>
                <a:lnTo>
                  <a:pt x="17789" y="18743"/>
                </a:lnTo>
                <a:lnTo>
                  <a:pt x="17820" y="18701"/>
                </a:lnTo>
                <a:lnTo>
                  <a:pt x="17834" y="18646"/>
                </a:lnTo>
                <a:lnTo>
                  <a:pt x="17839" y="18632"/>
                </a:lnTo>
                <a:lnTo>
                  <a:pt x="17849" y="18620"/>
                </a:lnTo>
                <a:lnTo>
                  <a:pt x="17861" y="18602"/>
                </a:lnTo>
                <a:lnTo>
                  <a:pt x="17865" y="18574"/>
                </a:lnTo>
                <a:lnTo>
                  <a:pt x="17861" y="18500"/>
                </a:lnTo>
                <a:lnTo>
                  <a:pt x="17865" y="18475"/>
                </a:lnTo>
                <a:lnTo>
                  <a:pt x="17876" y="18452"/>
                </a:lnTo>
                <a:lnTo>
                  <a:pt x="17909" y="18402"/>
                </a:lnTo>
                <a:lnTo>
                  <a:pt x="17916" y="18377"/>
                </a:lnTo>
                <a:lnTo>
                  <a:pt x="17910" y="18353"/>
                </a:lnTo>
                <a:lnTo>
                  <a:pt x="17888" y="18329"/>
                </a:lnTo>
                <a:lnTo>
                  <a:pt x="17878" y="18281"/>
                </a:lnTo>
                <a:lnTo>
                  <a:pt x="17871" y="18269"/>
                </a:lnTo>
                <a:lnTo>
                  <a:pt x="17869" y="18260"/>
                </a:lnTo>
                <a:lnTo>
                  <a:pt x="17882" y="18242"/>
                </a:lnTo>
                <a:lnTo>
                  <a:pt x="17904" y="18227"/>
                </a:lnTo>
                <a:lnTo>
                  <a:pt x="17981" y="18206"/>
                </a:lnTo>
                <a:lnTo>
                  <a:pt x="18060" y="18198"/>
                </a:lnTo>
                <a:lnTo>
                  <a:pt x="18304" y="18248"/>
                </a:lnTo>
                <a:lnTo>
                  <a:pt x="18346" y="18265"/>
                </a:lnTo>
                <a:lnTo>
                  <a:pt x="18385" y="18285"/>
                </a:lnTo>
                <a:lnTo>
                  <a:pt x="18421" y="18327"/>
                </a:lnTo>
                <a:lnTo>
                  <a:pt x="18517" y="18359"/>
                </a:lnTo>
                <a:lnTo>
                  <a:pt x="18523" y="18363"/>
                </a:lnTo>
                <a:lnTo>
                  <a:pt x="18543" y="18293"/>
                </a:lnTo>
                <a:lnTo>
                  <a:pt x="18564" y="18263"/>
                </a:lnTo>
                <a:lnTo>
                  <a:pt x="18572" y="18264"/>
                </a:lnTo>
                <a:lnTo>
                  <a:pt x="18621" y="18259"/>
                </a:lnTo>
                <a:lnTo>
                  <a:pt x="18640" y="18252"/>
                </a:lnTo>
                <a:lnTo>
                  <a:pt x="18659" y="18237"/>
                </a:lnTo>
                <a:lnTo>
                  <a:pt x="18670" y="18226"/>
                </a:lnTo>
                <a:lnTo>
                  <a:pt x="18710" y="18161"/>
                </a:lnTo>
                <a:lnTo>
                  <a:pt x="18724" y="18126"/>
                </a:lnTo>
                <a:lnTo>
                  <a:pt x="18733" y="18089"/>
                </a:lnTo>
                <a:lnTo>
                  <a:pt x="18735" y="18044"/>
                </a:lnTo>
                <a:lnTo>
                  <a:pt x="18721" y="17960"/>
                </a:lnTo>
                <a:lnTo>
                  <a:pt x="18728" y="17929"/>
                </a:lnTo>
                <a:lnTo>
                  <a:pt x="18759" y="17907"/>
                </a:lnTo>
                <a:lnTo>
                  <a:pt x="18731" y="17896"/>
                </a:lnTo>
                <a:lnTo>
                  <a:pt x="18719" y="17887"/>
                </a:lnTo>
                <a:lnTo>
                  <a:pt x="18693" y="17851"/>
                </a:lnTo>
                <a:lnTo>
                  <a:pt x="18682" y="17855"/>
                </a:lnTo>
                <a:lnTo>
                  <a:pt x="18686" y="17829"/>
                </a:lnTo>
                <a:lnTo>
                  <a:pt x="18758" y="17720"/>
                </a:lnTo>
                <a:lnTo>
                  <a:pt x="18710" y="17685"/>
                </a:lnTo>
                <a:lnTo>
                  <a:pt x="18596" y="17517"/>
                </a:lnTo>
                <a:lnTo>
                  <a:pt x="18542" y="17454"/>
                </a:lnTo>
                <a:lnTo>
                  <a:pt x="18508" y="17440"/>
                </a:lnTo>
                <a:lnTo>
                  <a:pt x="18421" y="17430"/>
                </a:lnTo>
                <a:lnTo>
                  <a:pt x="18376" y="17414"/>
                </a:lnTo>
                <a:lnTo>
                  <a:pt x="18336" y="17384"/>
                </a:lnTo>
                <a:lnTo>
                  <a:pt x="18299" y="17344"/>
                </a:lnTo>
                <a:lnTo>
                  <a:pt x="18274" y="17296"/>
                </a:lnTo>
                <a:lnTo>
                  <a:pt x="18268" y="17245"/>
                </a:lnTo>
                <a:lnTo>
                  <a:pt x="18225" y="17250"/>
                </a:lnTo>
                <a:lnTo>
                  <a:pt x="18185" y="17233"/>
                </a:lnTo>
                <a:lnTo>
                  <a:pt x="18144" y="17209"/>
                </a:lnTo>
                <a:lnTo>
                  <a:pt x="18103" y="17190"/>
                </a:lnTo>
                <a:lnTo>
                  <a:pt x="18065" y="17185"/>
                </a:lnTo>
                <a:lnTo>
                  <a:pt x="18049" y="17182"/>
                </a:lnTo>
                <a:lnTo>
                  <a:pt x="18016" y="17193"/>
                </a:lnTo>
                <a:lnTo>
                  <a:pt x="17993" y="17222"/>
                </a:lnTo>
                <a:lnTo>
                  <a:pt x="17969" y="17268"/>
                </a:lnTo>
                <a:lnTo>
                  <a:pt x="17914" y="17249"/>
                </a:lnTo>
                <a:lnTo>
                  <a:pt x="17839" y="17209"/>
                </a:lnTo>
                <a:lnTo>
                  <a:pt x="17772" y="17163"/>
                </a:lnTo>
                <a:lnTo>
                  <a:pt x="17737" y="17122"/>
                </a:lnTo>
                <a:lnTo>
                  <a:pt x="17735" y="17048"/>
                </a:lnTo>
                <a:lnTo>
                  <a:pt x="17709" y="17001"/>
                </a:lnTo>
                <a:lnTo>
                  <a:pt x="17609" y="16926"/>
                </a:lnTo>
                <a:lnTo>
                  <a:pt x="17538" y="16855"/>
                </a:lnTo>
                <a:lnTo>
                  <a:pt x="17509" y="16836"/>
                </a:lnTo>
                <a:lnTo>
                  <a:pt x="17462" y="16824"/>
                </a:lnTo>
                <a:lnTo>
                  <a:pt x="17319" y="16818"/>
                </a:lnTo>
                <a:lnTo>
                  <a:pt x="17251" y="16790"/>
                </a:lnTo>
                <a:lnTo>
                  <a:pt x="17214" y="16745"/>
                </a:lnTo>
                <a:lnTo>
                  <a:pt x="17184" y="16693"/>
                </a:lnTo>
                <a:lnTo>
                  <a:pt x="16962" y="16472"/>
                </a:lnTo>
                <a:lnTo>
                  <a:pt x="16933" y="16460"/>
                </a:lnTo>
                <a:lnTo>
                  <a:pt x="16932" y="16459"/>
                </a:lnTo>
                <a:lnTo>
                  <a:pt x="16857" y="16393"/>
                </a:lnTo>
                <a:lnTo>
                  <a:pt x="16845" y="16368"/>
                </a:lnTo>
                <a:lnTo>
                  <a:pt x="16843" y="16342"/>
                </a:lnTo>
                <a:lnTo>
                  <a:pt x="16830" y="16321"/>
                </a:lnTo>
                <a:lnTo>
                  <a:pt x="16789" y="16308"/>
                </a:lnTo>
                <a:lnTo>
                  <a:pt x="16722" y="16256"/>
                </a:lnTo>
                <a:lnTo>
                  <a:pt x="16689" y="16236"/>
                </a:lnTo>
                <a:lnTo>
                  <a:pt x="16648" y="16220"/>
                </a:lnTo>
                <a:lnTo>
                  <a:pt x="16557" y="16202"/>
                </a:lnTo>
                <a:lnTo>
                  <a:pt x="16526" y="16209"/>
                </a:lnTo>
                <a:lnTo>
                  <a:pt x="16536" y="16243"/>
                </a:lnTo>
                <a:lnTo>
                  <a:pt x="16492" y="16248"/>
                </a:lnTo>
                <a:lnTo>
                  <a:pt x="16353" y="16233"/>
                </a:lnTo>
                <a:lnTo>
                  <a:pt x="16306" y="16220"/>
                </a:lnTo>
                <a:lnTo>
                  <a:pt x="16268" y="16192"/>
                </a:lnTo>
                <a:lnTo>
                  <a:pt x="16190" y="16064"/>
                </a:lnTo>
                <a:lnTo>
                  <a:pt x="16143" y="16028"/>
                </a:lnTo>
                <a:lnTo>
                  <a:pt x="16035" y="15990"/>
                </a:lnTo>
                <a:lnTo>
                  <a:pt x="15989" y="15962"/>
                </a:lnTo>
                <a:lnTo>
                  <a:pt x="15962" y="15923"/>
                </a:lnTo>
                <a:lnTo>
                  <a:pt x="15950" y="15880"/>
                </a:lnTo>
                <a:lnTo>
                  <a:pt x="15943" y="15792"/>
                </a:lnTo>
                <a:lnTo>
                  <a:pt x="15940" y="15747"/>
                </a:lnTo>
                <a:lnTo>
                  <a:pt x="15923" y="15737"/>
                </a:lnTo>
                <a:lnTo>
                  <a:pt x="15897" y="15739"/>
                </a:lnTo>
                <a:lnTo>
                  <a:pt x="15871" y="15734"/>
                </a:lnTo>
                <a:lnTo>
                  <a:pt x="15845" y="15714"/>
                </a:lnTo>
                <a:lnTo>
                  <a:pt x="15826" y="15694"/>
                </a:lnTo>
                <a:lnTo>
                  <a:pt x="15812" y="15670"/>
                </a:lnTo>
                <a:lnTo>
                  <a:pt x="15798" y="15637"/>
                </a:lnTo>
                <a:lnTo>
                  <a:pt x="15787" y="15607"/>
                </a:lnTo>
                <a:lnTo>
                  <a:pt x="15776" y="15547"/>
                </a:lnTo>
                <a:lnTo>
                  <a:pt x="15760" y="15517"/>
                </a:lnTo>
                <a:lnTo>
                  <a:pt x="15734" y="15497"/>
                </a:lnTo>
                <a:lnTo>
                  <a:pt x="15678" y="15475"/>
                </a:lnTo>
                <a:lnTo>
                  <a:pt x="15655" y="15454"/>
                </a:lnTo>
                <a:lnTo>
                  <a:pt x="15656" y="15446"/>
                </a:lnTo>
                <a:lnTo>
                  <a:pt x="15666" y="15426"/>
                </a:lnTo>
                <a:lnTo>
                  <a:pt x="15648" y="15418"/>
                </a:lnTo>
                <a:lnTo>
                  <a:pt x="15642" y="15415"/>
                </a:lnTo>
                <a:lnTo>
                  <a:pt x="15662" y="15382"/>
                </a:lnTo>
                <a:lnTo>
                  <a:pt x="15661" y="15346"/>
                </a:lnTo>
                <a:lnTo>
                  <a:pt x="15640" y="15318"/>
                </a:lnTo>
                <a:lnTo>
                  <a:pt x="15609" y="15306"/>
                </a:lnTo>
                <a:lnTo>
                  <a:pt x="15530" y="15278"/>
                </a:lnTo>
                <a:lnTo>
                  <a:pt x="15493" y="15259"/>
                </a:lnTo>
                <a:lnTo>
                  <a:pt x="15459" y="15237"/>
                </a:lnTo>
                <a:lnTo>
                  <a:pt x="15412" y="15185"/>
                </a:lnTo>
                <a:lnTo>
                  <a:pt x="15386" y="15151"/>
                </a:lnTo>
                <a:lnTo>
                  <a:pt x="15374" y="15123"/>
                </a:lnTo>
                <a:lnTo>
                  <a:pt x="15403" y="15083"/>
                </a:lnTo>
                <a:lnTo>
                  <a:pt x="15500" y="15052"/>
                </a:lnTo>
                <a:lnTo>
                  <a:pt x="15538" y="15024"/>
                </a:lnTo>
                <a:lnTo>
                  <a:pt x="15545" y="14979"/>
                </a:lnTo>
                <a:lnTo>
                  <a:pt x="15547" y="14923"/>
                </a:lnTo>
                <a:lnTo>
                  <a:pt x="15561" y="14885"/>
                </a:lnTo>
                <a:lnTo>
                  <a:pt x="15609" y="14897"/>
                </a:lnTo>
                <a:lnTo>
                  <a:pt x="15626" y="14854"/>
                </a:lnTo>
                <a:lnTo>
                  <a:pt x="15681" y="14780"/>
                </a:lnTo>
                <a:lnTo>
                  <a:pt x="15700" y="14739"/>
                </a:lnTo>
                <a:lnTo>
                  <a:pt x="15707" y="14686"/>
                </a:lnTo>
                <a:lnTo>
                  <a:pt x="15693" y="14667"/>
                </a:lnTo>
                <a:lnTo>
                  <a:pt x="15658" y="14658"/>
                </a:lnTo>
                <a:lnTo>
                  <a:pt x="15561" y="14615"/>
                </a:lnTo>
                <a:lnTo>
                  <a:pt x="15564" y="14587"/>
                </a:lnTo>
                <a:lnTo>
                  <a:pt x="15580" y="14551"/>
                </a:lnTo>
                <a:lnTo>
                  <a:pt x="15575" y="14510"/>
                </a:lnTo>
                <a:lnTo>
                  <a:pt x="15534" y="14483"/>
                </a:lnTo>
                <a:lnTo>
                  <a:pt x="15447" y="14476"/>
                </a:lnTo>
                <a:lnTo>
                  <a:pt x="15412" y="14450"/>
                </a:lnTo>
                <a:lnTo>
                  <a:pt x="15409" y="14450"/>
                </a:lnTo>
                <a:lnTo>
                  <a:pt x="15052" y="14309"/>
                </a:lnTo>
                <a:lnTo>
                  <a:pt x="15045" y="14292"/>
                </a:lnTo>
                <a:lnTo>
                  <a:pt x="15045" y="14267"/>
                </a:lnTo>
                <a:lnTo>
                  <a:pt x="15038" y="14240"/>
                </a:lnTo>
                <a:lnTo>
                  <a:pt x="15017" y="14213"/>
                </a:lnTo>
                <a:lnTo>
                  <a:pt x="14984" y="14191"/>
                </a:lnTo>
                <a:lnTo>
                  <a:pt x="14947" y="14175"/>
                </a:lnTo>
                <a:lnTo>
                  <a:pt x="14912" y="14153"/>
                </a:lnTo>
                <a:lnTo>
                  <a:pt x="14892" y="14111"/>
                </a:lnTo>
                <a:lnTo>
                  <a:pt x="14890" y="14071"/>
                </a:lnTo>
                <a:lnTo>
                  <a:pt x="14908" y="14009"/>
                </a:lnTo>
                <a:lnTo>
                  <a:pt x="14901" y="13968"/>
                </a:lnTo>
                <a:lnTo>
                  <a:pt x="14882" y="13936"/>
                </a:lnTo>
                <a:lnTo>
                  <a:pt x="14856" y="13906"/>
                </a:lnTo>
                <a:lnTo>
                  <a:pt x="14798" y="13859"/>
                </a:lnTo>
                <a:lnTo>
                  <a:pt x="15053" y="13830"/>
                </a:lnTo>
                <a:lnTo>
                  <a:pt x="15064" y="13840"/>
                </a:lnTo>
                <a:lnTo>
                  <a:pt x="15073" y="13858"/>
                </a:lnTo>
                <a:lnTo>
                  <a:pt x="15078" y="13873"/>
                </a:lnTo>
                <a:lnTo>
                  <a:pt x="15080" y="13887"/>
                </a:lnTo>
                <a:lnTo>
                  <a:pt x="15108" y="13962"/>
                </a:lnTo>
                <a:lnTo>
                  <a:pt x="15132" y="13989"/>
                </a:lnTo>
                <a:lnTo>
                  <a:pt x="15173" y="13993"/>
                </a:lnTo>
                <a:lnTo>
                  <a:pt x="15205" y="13975"/>
                </a:lnTo>
                <a:lnTo>
                  <a:pt x="15205" y="13952"/>
                </a:lnTo>
                <a:lnTo>
                  <a:pt x="15193" y="13922"/>
                </a:lnTo>
                <a:lnTo>
                  <a:pt x="15185" y="13889"/>
                </a:lnTo>
                <a:lnTo>
                  <a:pt x="15193" y="13841"/>
                </a:lnTo>
                <a:lnTo>
                  <a:pt x="15405" y="13574"/>
                </a:lnTo>
                <a:lnTo>
                  <a:pt x="15429" y="13556"/>
                </a:lnTo>
                <a:lnTo>
                  <a:pt x="15498" y="13528"/>
                </a:lnTo>
                <a:lnTo>
                  <a:pt x="15527" y="13508"/>
                </a:lnTo>
                <a:lnTo>
                  <a:pt x="15535" y="13505"/>
                </a:lnTo>
                <a:lnTo>
                  <a:pt x="15557" y="13505"/>
                </a:lnTo>
                <a:lnTo>
                  <a:pt x="15565" y="13502"/>
                </a:lnTo>
                <a:lnTo>
                  <a:pt x="15571" y="13491"/>
                </a:lnTo>
                <a:lnTo>
                  <a:pt x="15570" y="13481"/>
                </a:lnTo>
                <a:lnTo>
                  <a:pt x="15565" y="13472"/>
                </a:lnTo>
                <a:lnTo>
                  <a:pt x="15565" y="13467"/>
                </a:lnTo>
                <a:lnTo>
                  <a:pt x="15573" y="13454"/>
                </a:lnTo>
                <a:lnTo>
                  <a:pt x="15577" y="13440"/>
                </a:lnTo>
                <a:lnTo>
                  <a:pt x="15586" y="13427"/>
                </a:lnTo>
                <a:lnTo>
                  <a:pt x="15603" y="13416"/>
                </a:lnTo>
                <a:lnTo>
                  <a:pt x="15668" y="13374"/>
                </a:lnTo>
                <a:lnTo>
                  <a:pt x="15763" y="13353"/>
                </a:lnTo>
                <a:lnTo>
                  <a:pt x="15940" y="13344"/>
                </a:lnTo>
                <a:lnTo>
                  <a:pt x="16067" y="13361"/>
                </a:lnTo>
                <a:lnTo>
                  <a:pt x="16097" y="13358"/>
                </a:lnTo>
                <a:lnTo>
                  <a:pt x="16123" y="13339"/>
                </a:lnTo>
                <a:lnTo>
                  <a:pt x="16176" y="13280"/>
                </a:lnTo>
                <a:lnTo>
                  <a:pt x="16206" y="13258"/>
                </a:lnTo>
                <a:lnTo>
                  <a:pt x="16245" y="13247"/>
                </a:lnTo>
                <a:lnTo>
                  <a:pt x="16283" y="13246"/>
                </a:lnTo>
                <a:lnTo>
                  <a:pt x="16325" y="13250"/>
                </a:lnTo>
                <a:lnTo>
                  <a:pt x="16339" y="13246"/>
                </a:lnTo>
                <a:lnTo>
                  <a:pt x="16372" y="13229"/>
                </a:lnTo>
                <a:lnTo>
                  <a:pt x="16394" y="13226"/>
                </a:lnTo>
                <a:lnTo>
                  <a:pt x="16413" y="13231"/>
                </a:lnTo>
                <a:lnTo>
                  <a:pt x="16631" y="13329"/>
                </a:lnTo>
                <a:lnTo>
                  <a:pt x="16713" y="13332"/>
                </a:lnTo>
                <a:lnTo>
                  <a:pt x="16784" y="13281"/>
                </a:lnTo>
                <a:lnTo>
                  <a:pt x="16817" y="13251"/>
                </a:lnTo>
                <a:lnTo>
                  <a:pt x="16833" y="13202"/>
                </a:lnTo>
                <a:lnTo>
                  <a:pt x="16847" y="13091"/>
                </a:lnTo>
                <a:lnTo>
                  <a:pt x="16867" y="13081"/>
                </a:lnTo>
                <a:lnTo>
                  <a:pt x="16887" y="13078"/>
                </a:lnTo>
                <a:lnTo>
                  <a:pt x="16906" y="13081"/>
                </a:lnTo>
                <a:lnTo>
                  <a:pt x="16925" y="13091"/>
                </a:lnTo>
                <a:lnTo>
                  <a:pt x="16945" y="13096"/>
                </a:lnTo>
                <a:lnTo>
                  <a:pt x="16968" y="13097"/>
                </a:lnTo>
                <a:lnTo>
                  <a:pt x="16989" y="13096"/>
                </a:lnTo>
                <a:lnTo>
                  <a:pt x="17011" y="13091"/>
                </a:lnTo>
                <a:lnTo>
                  <a:pt x="17079" y="13074"/>
                </a:lnTo>
                <a:lnTo>
                  <a:pt x="17203" y="13080"/>
                </a:lnTo>
                <a:lnTo>
                  <a:pt x="17262" y="13047"/>
                </a:lnTo>
                <a:lnTo>
                  <a:pt x="17295" y="13002"/>
                </a:lnTo>
                <a:lnTo>
                  <a:pt x="17374" y="12847"/>
                </a:lnTo>
                <a:lnTo>
                  <a:pt x="17420" y="12850"/>
                </a:lnTo>
                <a:lnTo>
                  <a:pt x="17458" y="12870"/>
                </a:lnTo>
                <a:lnTo>
                  <a:pt x="17496" y="12883"/>
                </a:lnTo>
                <a:lnTo>
                  <a:pt x="17547" y="12864"/>
                </a:lnTo>
                <a:lnTo>
                  <a:pt x="17572" y="12809"/>
                </a:lnTo>
                <a:lnTo>
                  <a:pt x="17584" y="12791"/>
                </a:lnTo>
                <a:lnTo>
                  <a:pt x="17674" y="12745"/>
                </a:lnTo>
                <a:lnTo>
                  <a:pt x="17688" y="12733"/>
                </a:lnTo>
                <a:lnTo>
                  <a:pt x="17689" y="12724"/>
                </a:lnTo>
                <a:lnTo>
                  <a:pt x="17695" y="12721"/>
                </a:lnTo>
                <a:lnTo>
                  <a:pt x="17724" y="12728"/>
                </a:lnTo>
                <a:lnTo>
                  <a:pt x="17737" y="12739"/>
                </a:lnTo>
                <a:lnTo>
                  <a:pt x="17770" y="12779"/>
                </a:lnTo>
                <a:lnTo>
                  <a:pt x="17786" y="12794"/>
                </a:lnTo>
                <a:lnTo>
                  <a:pt x="17839" y="12813"/>
                </a:lnTo>
                <a:lnTo>
                  <a:pt x="17882" y="12806"/>
                </a:lnTo>
                <a:lnTo>
                  <a:pt x="17923" y="12778"/>
                </a:lnTo>
                <a:lnTo>
                  <a:pt x="17964" y="12741"/>
                </a:lnTo>
                <a:lnTo>
                  <a:pt x="17988" y="12731"/>
                </a:lnTo>
                <a:lnTo>
                  <a:pt x="18002" y="12718"/>
                </a:lnTo>
                <a:lnTo>
                  <a:pt x="18003" y="12702"/>
                </a:lnTo>
                <a:lnTo>
                  <a:pt x="17990" y="12679"/>
                </a:lnTo>
                <a:lnTo>
                  <a:pt x="18029" y="12657"/>
                </a:lnTo>
                <a:lnTo>
                  <a:pt x="18061" y="12627"/>
                </a:lnTo>
                <a:lnTo>
                  <a:pt x="18069" y="12590"/>
                </a:lnTo>
                <a:lnTo>
                  <a:pt x="18042" y="12549"/>
                </a:lnTo>
                <a:lnTo>
                  <a:pt x="18139" y="12505"/>
                </a:lnTo>
                <a:lnTo>
                  <a:pt x="18247" y="12491"/>
                </a:lnTo>
                <a:lnTo>
                  <a:pt x="18458" y="12492"/>
                </a:lnTo>
                <a:lnTo>
                  <a:pt x="18504" y="12485"/>
                </a:lnTo>
                <a:lnTo>
                  <a:pt x="18594" y="12461"/>
                </a:lnTo>
                <a:lnTo>
                  <a:pt x="18645" y="12457"/>
                </a:lnTo>
                <a:lnTo>
                  <a:pt x="18754" y="12465"/>
                </a:lnTo>
                <a:lnTo>
                  <a:pt x="18795" y="12459"/>
                </a:lnTo>
                <a:lnTo>
                  <a:pt x="18864" y="12428"/>
                </a:lnTo>
                <a:lnTo>
                  <a:pt x="18879" y="12428"/>
                </a:lnTo>
                <a:lnTo>
                  <a:pt x="18891" y="12424"/>
                </a:lnTo>
                <a:lnTo>
                  <a:pt x="18909" y="12407"/>
                </a:lnTo>
                <a:lnTo>
                  <a:pt x="18909" y="12393"/>
                </a:lnTo>
                <a:lnTo>
                  <a:pt x="18903" y="12373"/>
                </a:lnTo>
                <a:lnTo>
                  <a:pt x="18902" y="12350"/>
                </a:lnTo>
                <a:lnTo>
                  <a:pt x="18910" y="12323"/>
                </a:lnTo>
                <a:lnTo>
                  <a:pt x="18932" y="12304"/>
                </a:lnTo>
                <a:lnTo>
                  <a:pt x="18952" y="12303"/>
                </a:lnTo>
                <a:lnTo>
                  <a:pt x="18975" y="12308"/>
                </a:lnTo>
                <a:lnTo>
                  <a:pt x="19005" y="12305"/>
                </a:lnTo>
                <a:lnTo>
                  <a:pt x="19030" y="12291"/>
                </a:lnTo>
                <a:lnTo>
                  <a:pt x="19066" y="12257"/>
                </a:lnTo>
                <a:lnTo>
                  <a:pt x="19091" y="12245"/>
                </a:lnTo>
                <a:lnTo>
                  <a:pt x="19138" y="12237"/>
                </a:lnTo>
                <a:lnTo>
                  <a:pt x="19223" y="12245"/>
                </a:lnTo>
                <a:lnTo>
                  <a:pt x="19269" y="12242"/>
                </a:lnTo>
                <a:lnTo>
                  <a:pt x="19637" y="12118"/>
                </a:lnTo>
                <a:lnTo>
                  <a:pt x="19667" y="12098"/>
                </a:lnTo>
                <a:lnTo>
                  <a:pt x="19709" y="12050"/>
                </a:lnTo>
                <a:lnTo>
                  <a:pt x="19735" y="12031"/>
                </a:lnTo>
                <a:lnTo>
                  <a:pt x="19819" y="12018"/>
                </a:lnTo>
                <a:lnTo>
                  <a:pt x="20005" y="12029"/>
                </a:lnTo>
                <a:lnTo>
                  <a:pt x="20073" y="11985"/>
                </a:lnTo>
                <a:lnTo>
                  <a:pt x="20088" y="11917"/>
                </a:lnTo>
                <a:lnTo>
                  <a:pt x="20026" y="11890"/>
                </a:lnTo>
                <a:lnTo>
                  <a:pt x="19938" y="11872"/>
                </a:lnTo>
                <a:lnTo>
                  <a:pt x="19878" y="11827"/>
                </a:lnTo>
                <a:lnTo>
                  <a:pt x="19880" y="11799"/>
                </a:lnTo>
                <a:lnTo>
                  <a:pt x="19901" y="11788"/>
                </a:lnTo>
                <a:lnTo>
                  <a:pt x="19904" y="11783"/>
                </a:lnTo>
                <a:lnTo>
                  <a:pt x="19856" y="11769"/>
                </a:lnTo>
                <a:lnTo>
                  <a:pt x="19777" y="11760"/>
                </a:lnTo>
                <a:lnTo>
                  <a:pt x="19750" y="11748"/>
                </a:lnTo>
                <a:lnTo>
                  <a:pt x="19776" y="11719"/>
                </a:lnTo>
                <a:lnTo>
                  <a:pt x="19808" y="11640"/>
                </a:lnTo>
                <a:lnTo>
                  <a:pt x="19865" y="11597"/>
                </a:lnTo>
                <a:lnTo>
                  <a:pt x="19941" y="11589"/>
                </a:lnTo>
                <a:lnTo>
                  <a:pt x="20029" y="11610"/>
                </a:lnTo>
                <a:lnTo>
                  <a:pt x="20046" y="11622"/>
                </a:lnTo>
                <a:lnTo>
                  <a:pt x="20059" y="11637"/>
                </a:lnTo>
                <a:lnTo>
                  <a:pt x="20073" y="11652"/>
                </a:lnTo>
                <a:lnTo>
                  <a:pt x="20099" y="11663"/>
                </a:lnTo>
                <a:lnTo>
                  <a:pt x="20126" y="11663"/>
                </a:lnTo>
                <a:lnTo>
                  <a:pt x="20192" y="11642"/>
                </a:lnTo>
                <a:lnTo>
                  <a:pt x="20278" y="11645"/>
                </a:lnTo>
                <a:lnTo>
                  <a:pt x="20304" y="11635"/>
                </a:lnTo>
                <a:lnTo>
                  <a:pt x="20326" y="11597"/>
                </a:lnTo>
                <a:lnTo>
                  <a:pt x="20338" y="11619"/>
                </a:lnTo>
                <a:lnTo>
                  <a:pt x="20345" y="11636"/>
                </a:lnTo>
                <a:lnTo>
                  <a:pt x="20352" y="11653"/>
                </a:lnTo>
                <a:lnTo>
                  <a:pt x="20375" y="11676"/>
                </a:lnTo>
                <a:lnTo>
                  <a:pt x="20403" y="11690"/>
                </a:lnTo>
                <a:lnTo>
                  <a:pt x="20467" y="11702"/>
                </a:lnTo>
                <a:lnTo>
                  <a:pt x="20496" y="11719"/>
                </a:lnTo>
                <a:lnTo>
                  <a:pt x="20524" y="11745"/>
                </a:lnTo>
                <a:lnTo>
                  <a:pt x="20543" y="11767"/>
                </a:lnTo>
                <a:lnTo>
                  <a:pt x="20550" y="11793"/>
                </a:lnTo>
                <a:lnTo>
                  <a:pt x="20546" y="11835"/>
                </a:lnTo>
                <a:lnTo>
                  <a:pt x="20527" y="11868"/>
                </a:lnTo>
                <a:lnTo>
                  <a:pt x="20500" y="11908"/>
                </a:lnTo>
                <a:lnTo>
                  <a:pt x="20487" y="11942"/>
                </a:lnTo>
                <a:lnTo>
                  <a:pt x="20513" y="11956"/>
                </a:lnTo>
                <a:lnTo>
                  <a:pt x="20644" y="11917"/>
                </a:lnTo>
                <a:lnTo>
                  <a:pt x="20672" y="11917"/>
                </a:lnTo>
                <a:lnTo>
                  <a:pt x="20686" y="11949"/>
                </a:lnTo>
                <a:lnTo>
                  <a:pt x="20671" y="11985"/>
                </a:lnTo>
                <a:lnTo>
                  <a:pt x="20631" y="12054"/>
                </a:lnTo>
                <a:lnTo>
                  <a:pt x="20623" y="12104"/>
                </a:lnTo>
                <a:lnTo>
                  <a:pt x="20635" y="12124"/>
                </a:lnTo>
                <a:lnTo>
                  <a:pt x="20717" y="12141"/>
                </a:lnTo>
                <a:lnTo>
                  <a:pt x="20751" y="12155"/>
                </a:lnTo>
                <a:lnTo>
                  <a:pt x="20841" y="12206"/>
                </a:lnTo>
                <a:lnTo>
                  <a:pt x="20928" y="12220"/>
                </a:lnTo>
                <a:lnTo>
                  <a:pt x="20979" y="12222"/>
                </a:lnTo>
                <a:lnTo>
                  <a:pt x="21018" y="12214"/>
                </a:lnTo>
                <a:lnTo>
                  <a:pt x="21040" y="12195"/>
                </a:lnTo>
                <a:lnTo>
                  <a:pt x="21062" y="12163"/>
                </a:lnTo>
                <a:lnTo>
                  <a:pt x="21100" y="12089"/>
                </a:lnTo>
                <a:lnTo>
                  <a:pt x="21100" y="12037"/>
                </a:lnTo>
                <a:lnTo>
                  <a:pt x="21133" y="11998"/>
                </a:lnTo>
                <a:lnTo>
                  <a:pt x="21133" y="11997"/>
                </a:lnTo>
                <a:lnTo>
                  <a:pt x="21218" y="11928"/>
                </a:lnTo>
                <a:lnTo>
                  <a:pt x="21336" y="11719"/>
                </a:lnTo>
                <a:lnTo>
                  <a:pt x="21443" y="11523"/>
                </a:lnTo>
                <a:lnTo>
                  <a:pt x="21449" y="11491"/>
                </a:lnTo>
                <a:lnTo>
                  <a:pt x="21450" y="11438"/>
                </a:lnTo>
                <a:lnTo>
                  <a:pt x="21455" y="11410"/>
                </a:lnTo>
                <a:lnTo>
                  <a:pt x="21456" y="11408"/>
                </a:lnTo>
                <a:lnTo>
                  <a:pt x="21466" y="11391"/>
                </a:lnTo>
                <a:lnTo>
                  <a:pt x="21467" y="11391"/>
                </a:lnTo>
                <a:lnTo>
                  <a:pt x="21485" y="11378"/>
                </a:lnTo>
                <a:lnTo>
                  <a:pt x="21501" y="11360"/>
                </a:lnTo>
                <a:lnTo>
                  <a:pt x="21506" y="11324"/>
                </a:lnTo>
                <a:lnTo>
                  <a:pt x="21508" y="11254"/>
                </a:lnTo>
                <a:lnTo>
                  <a:pt x="21528" y="11177"/>
                </a:lnTo>
                <a:lnTo>
                  <a:pt x="21559" y="11102"/>
                </a:lnTo>
                <a:lnTo>
                  <a:pt x="21588" y="11061"/>
                </a:lnTo>
                <a:lnTo>
                  <a:pt x="21600" y="11045"/>
                </a:lnTo>
                <a:lnTo>
                  <a:pt x="21600" y="11044"/>
                </a:lnTo>
                <a:lnTo>
                  <a:pt x="21590" y="11037"/>
                </a:lnTo>
                <a:lnTo>
                  <a:pt x="21583" y="11028"/>
                </a:lnTo>
                <a:lnTo>
                  <a:pt x="21594" y="10948"/>
                </a:lnTo>
                <a:lnTo>
                  <a:pt x="21559" y="10894"/>
                </a:lnTo>
                <a:lnTo>
                  <a:pt x="21506" y="10847"/>
                </a:lnTo>
                <a:lnTo>
                  <a:pt x="21463" y="10789"/>
                </a:lnTo>
                <a:lnTo>
                  <a:pt x="21456" y="10771"/>
                </a:lnTo>
                <a:lnTo>
                  <a:pt x="21446" y="10721"/>
                </a:lnTo>
                <a:lnTo>
                  <a:pt x="21446" y="10718"/>
                </a:lnTo>
                <a:lnTo>
                  <a:pt x="21432" y="10601"/>
                </a:lnTo>
                <a:lnTo>
                  <a:pt x="21422" y="10527"/>
                </a:lnTo>
                <a:lnTo>
                  <a:pt x="21443" y="10492"/>
                </a:lnTo>
                <a:lnTo>
                  <a:pt x="21418" y="10454"/>
                </a:lnTo>
                <a:lnTo>
                  <a:pt x="21375" y="10420"/>
                </a:lnTo>
                <a:lnTo>
                  <a:pt x="21338" y="10399"/>
                </a:lnTo>
                <a:lnTo>
                  <a:pt x="21285" y="10380"/>
                </a:lnTo>
                <a:lnTo>
                  <a:pt x="21174" y="10355"/>
                </a:lnTo>
                <a:lnTo>
                  <a:pt x="21119" y="10333"/>
                </a:lnTo>
                <a:lnTo>
                  <a:pt x="21070" y="10307"/>
                </a:lnTo>
                <a:lnTo>
                  <a:pt x="20916" y="10268"/>
                </a:lnTo>
                <a:lnTo>
                  <a:pt x="20873" y="10235"/>
                </a:lnTo>
                <a:lnTo>
                  <a:pt x="20904" y="10237"/>
                </a:lnTo>
                <a:lnTo>
                  <a:pt x="20899" y="10215"/>
                </a:lnTo>
                <a:lnTo>
                  <a:pt x="20919" y="10161"/>
                </a:lnTo>
                <a:lnTo>
                  <a:pt x="20963" y="10107"/>
                </a:lnTo>
                <a:lnTo>
                  <a:pt x="20993" y="10051"/>
                </a:lnTo>
                <a:lnTo>
                  <a:pt x="20988" y="9977"/>
                </a:lnTo>
                <a:lnTo>
                  <a:pt x="20965" y="9906"/>
                </a:lnTo>
                <a:lnTo>
                  <a:pt x="20935" y="9858"/>
                </a:lnTo>
                <a:lnTo>
                  <a:pt x="20819" y="9787"/>
                </a:lnTo>
                <a:lnTo>
                  <a:pt x="20766" y="9742"/>
                </a:lnTo>
                <a:lnTo>
                  <a:pt x="20742" y="9671"/>
                </a:lnTo>
                <a:lnTo>
                  <a:pt x="20733" y="9597"/>
                </a:lnTo>
                <a:lnTo>
                  <a:pt x="20700" y="9565"/>
                </a:lnTo>
                <a:lnTo>
                  <a:pt x="20657" y="9542"/>
                </a:lnTo>
                <a:lnTo>
                  <a:pt x="20618" y="9499"/>
                </a:lnTo>
                <a:lnTo>
                  <a:pt x="20612" y="9439"/>
                </a:lnTo>
                <a:lnTo>
                  <a:pt x="20642" y="9391"/>
                </a:lnTo>
                <a:lnTo>
                  <a:pt x="20778" y="9288"/>
                </a:lnTo>
                <a:lnTo>
                  <a:pt x="20821" y="9245"/>
                </a:lnTo>
                <a:lnTo>
                  <a:pt x="20858" y="9195"/>
                </a:lnTo>
                <a:lnTo>
                  <a:pt x="20877" y="9140"/>
                </a:lnTo>
                <a:lnTo>
                  <a:pt x="20886" y="8968"/>
                </a:lnTo>
                <a:lnTo>
                  <a:pt x="20899" y="8941"/>
                </a:lnTo>
                <a:lnTo>
                  <a:pt x="20949" y="8873"/>
                </a:lnTo>
                <a:lnTo>
                  <a:pt x="20959" y="8845"/>
                </a:lnTo>
                <a:lnTo>
                  <a:pt x="20963" y="8820"/>
                </a:lnTo>
                <a:lnTo>
                  <a:pt x="20971" y="8794"/>
                </a:lnTo>
                <a:lnTo>
                  <a:pt x="20978" y="8786"/>
                </a:lnTo>
                <a:lnTo>
                  <a:pt x="20989" y="8770"/>
                </a:lnTo>
                <a:lnTo>
                  <a:pt x="21032" y="8730"/>
                </a:lnTo>
                <a:lnTo>
                  <a:pt x="20880" y="8645"/>
                </a:lnTo>
                <a:lnTo>
                  <a:pt x="20856" y="8605"/>
                </a:lnTo>
                <a:lnTo>
                  <a:pt x="20870" y="8532"/>
                </a:lnTo>
                <a:lnTo>
                  <a:pt x="20896" y="8480"/>
                </a:lnTo>
                <a:lnTo>
                  <a:pt x="20904" y="8439"/>
                </a:lnTo>
                <a:lnTo>
                  <a:pt x="20870" y="8400"/>
                </a:lnTo>
                <a:lnTo>
                  <a:pt x="20870" y="8382"/>
                </a:lnTo>
                <a:lnTo>
                  <a:pt x="20916" y="8338"/>
                </a:lnTo>
                <a:lnTo>
                  <a:pt x="20917" y="8338"/>
                </a:lnTo>
                <a:lnTo>
                  <a:pt x="20917" y="8279"/>
                </a:lnTo>
                <a:lnTo>
                  <a:pt x="20881" y="8230"/>
                </a:lnTo>
                <a:lnTo>
                  <a:pt x="20815" y="8208"/>
                </a:lnTo>
                <a:lnTo>
                  <a:pt x="20747" y="8197"/>
                </a:lnTo>
                <a:lnTo>
                  <a:pt x="20667" y="8167"/>
                </a:lnTo>
                <a:lnTo>
                  <a:pt x="20615" y="8122"/>
                </a:lnTo>
                <a:lnTo>
                  <a:pt x="20628" y="8071"/>
                </a:lnTo>
                <a:lnTo>
                  <a:pt x="20579" y="7989"/>
                </a:lnTo>
                <a:lnTo>
                  <a:pt x="20523" y="7864"/>
                </a:lnTo>
                <a:lnTo>
                  <a:pt x="20510" y="7751"/>
                </a:lnTo>
                <a:lnTo>
                  <a:pt x="20633" y="7671"/>
                </a:lnTo>
                <a:lnTo>
                  <a:pt x="20688" y="7605"/>
                </a:lnTo>
                <a:lnTo>
                  <a:pt x="20690" y="7604"/>
                </a:lnTo>
                <a:lnTo>
                  <a:pt x="20729" y="7538"/>
                </a:lnTo>
                <a:lnTo>
                  <a:pt x="20717" y="7508"/>
                </a:lnTo>
                <a:lnTo>
                  <a:pt x="20674" y="7478"/>
                </a:lnTo>
                <a:lnTo>
                  <a:pt x="20691" y="7411"/>
                </a:lnTo>
                <a:lnTo>
                  <a:pt x="20758" y="7309"/>
                </a:lnTo>
                <a:lnTo>
                  <a:pt x="20684" y="7265"/>
                </a:lnTo>
                <a:lnTo>
                  <a:pt x="20671" y="7254"/>
                </a:lnTo>
                <a:lnTo>
                  <a:pt x="20535" y="7139"/>
                </a:lnTo>
                <a:lnTo>
                  <a:pt x="20392" y="7098"/>
                </a:lnTo>
                <a:lnTo>
                  <a:pt x="20324" y="7029"/>
                </a:lnTo>
                <a:lnTo>
                  <a:pt x="20280" y="7014"/>
                </a:lnTo>
                <a:lnTo>
                  <a:pt x="20255" y="6996"/>
                </a:lnTo>
                <a:lnTo>
                  <a:pt x="20175" y="6878"/>
                </a:lnTo>
                <a:lnTo>
                  <a:pt x="20137" y="6848"/>
                </a:lnTo>
                <a:lnTo>
                  <a:pt x="19887" y="6711"/>
                </a:lnTo>
                <a:lnTo>
                  <a:pt x="19822" y="6685"/>
                </a:lnTo>
                <a:lnTo>
                  <a:pt x="19746" y="6618"/>
                </a:lnTo>
                <a:lnTo>
                  <a:pt x="19698" y="6602"/>
                </a:lnTo>
                <a:lnTo>
                  <a:pt x="19645" y="6599"/>
                </a:lnTo>
                <a:lnTo>
                  <a:pt x="19596" y="6589"/>
                </a:lnTo>
                <a:lnTo>
                  <a:pt x="19555" y="6564"/>
                </a:lnTo>
                <a:lnTo>
                  <a:pt x="19528" y="6524"/>
                </a:lnTo>
                <a:lnTo>
                  <a:pt x="19590" y="6483"/>
                </a:lnTo>
                <a:lnTo>
                  <a:pt x="19600" y="6470"/>
                </a:lnTo>
                <a:lnTo>
                  <a:pt x="19614" y="6449"/>
                </a:lnTo>
                <a:lnTo>
                  <a:pt x="19625" y="6394"/>
                </a:lnTo>
                <a:lnTo>
                  <a:pt x="19619" y="6358"/>
                </a:lnTo>
                <a:lnTo>
                  <a:pt x="19590" y="6256"/>
                </a:lnTo>
                <a:lnTo>
                  <a:pt x="19576" y="6228"/>
                </a:lnTo>
                <a:lnTo>
                  <a:pt x="19576" y="6210"/>
                </a:lnTo>
                <a:lnTo>
                  <a:pt x="19691" y="6147"/>
                </a:lnTo>
                <a:lnTo>
                  <a:pt x="19834" y="6092"/>
                </a:lnTo>
                <a:lnTo>
                  <a:pt x="19973" y="6009"/>
                </a:lnTo>
                <a:lnTo>
                  <a:pt x="20046" y="5954"/>
                </a:lnTo>
                <a:lnTo>
                  <a:pt x="20078" y="5902"/>
                </a:lnTo>
                <a:lnTo>
                  <a:pt x="20084" y="5878"/>
                </a:lnTo>
                <a:lnTo>
                  <a:pt x="20154" y="5713"/>
                </a:lnTo>
                <a:lnTo>
                  <a:pt x="20150" y="5671"/>
                </a:lnTo>
                <a:lnTo>
                  <a:pt x="20136" y="5630"/>
                </a:lnTo>
                <a:lnTo>
                  <a:pt x="20127" y="5583"/>
                </a:lnTo>
                <a:lnTo>
                  <a:pt x="20134" y="5545"/>
                </a:lnTo>
                <a:lnTo>
                  <a:pt x="20152" y="5510"/>
                </a:lnTo>
                <a:lnTo>
                  <a:pt x="20152" y="5509"/>
                </a:lnTo>
                <a:lnTo>
                  <a:pt x="20175" y="5484"/>
                </a:lnTo>
                <a:lnTo>
                  <a:pt x="20199" y="5474"/>
                </a:lnTo>
                <a:lnTo>
                  <a:pt x="20201" y="5473"/>
                </a:lnTo>
                <a:lnTo>
                  <a:pt x="20216" y="5455"/>
                </a:lnTo>
                <a:lnTo>
                  <a:pt x="20232" y="5431"/>
                </a:lnTo>
                <a:lnTo>
                  <a:pt x="20278" y="5365"/>
                </a:lnTo>
                <a:lnTo>
                  <a:pt x="20247" y="5345"/>
                </a:lnTo>
                <a:lnTo>
                  <a:pt x="20238" y="5328"/>
                </a:lnTo>
                <a:lnTo>
                  <a:pt x="20202" y="5306"/>
                </a:lnTo>
                <a:lnTo>
                  <a:pt x="20187" y="5287"/>
                </a:lnTo>
                <a:lnTo>
                  <a:pt x="20180" y="5259"/>
                </a:lnTo>
                <a:lnTo>
                  <a:pt x="20179" y="5206"/>
                </a:lnTo>
                <a:lnTo>
                  <a:pt x="20175" y="5181"/>
                </a:lnTo>
                <a:lnTo>
                  <a:pt x="20159" y="5128"/>
                </a:lnTo>
                <a:lnTo>
                  <a:pt x="20000" y="5200"/>
                </a:lnTo>
                <a:lnTo>
                  <a:pt x="19934" y="5264"/>
                </a:lnTo>
                <a:lnTo>
                  <a:pt x="19871" y="5287"/>
                </a:lnTo>
                <a:lnTo>
                  <a:pt x="19856" y="5327"/>
                </a:lnTo>
                <a:lnTo>
                  <a:pt x="19823" y="5345"/>
                </a:lnTo>
                <a:lnTo>
                  <a:pt x="19787" y="5343"/>
                </a:lnTo>
                <a:lnTo>
                  <a:pt x="19806" y="5332"/>
                </a:lnTo>
                <a:lnTo>
                  <a:pt x="19820" y="5292"/>
                </a:lnTo>
                <a:lnTo>
                  <a:pt x="19882" y="5270"/>
                </a:lnTo>
                <a:lnTo>
                  <a:pt x="19948" y="5206"/>
                </a:lnTo>
                <a:lnTo>
                  <a:pt x="20108" y="5133"/>
                </a:lnTo>
                <a:cubicBezTo>
                  <a:pt x="20109" y="5133"/>
                  <a:pt x="20059" y="4961"/>
                  <a:pt x="20059" y="4961"/>
                </a:cubicBezTo>
                <a:lnTo>
                  <a:pt x="20034" y="4811"/>
                </a:lnTo>
                <a:lnTo>
                  <a:pt x="19985" y="4750"/>
                </a:lnTo>
                <a:lnTo>
                  <a:pt x="19960" y="4689"/>
                </a:lnTo>
                <a:lnTo>
                  <a:pt x="19902" y="4623"/>
                </a:lnTo>
                <a:lnTo>
                  <a:pt x="19885" y="4563"/>
                </a:lnTo>
                <a:lnTo>
                  <a:pt x="19884" y="4498"/>
                </a:lnTo>
                <a:lnTo>
                  <a:pt x="19890" y="4392"/>
                </a:lnTo>
                <a:lnTo>
                  <a:pt x="19885" y="4362"/>
                </a:lnTo>
                <a:lnTo>
                  <a:pt x="19836" y="4248"/>
                </a:lnTo>
                <a:lnTo>
                  <a:pt x="19800" y="4191"/>
                </a:lnTo>
                <a:lnTo>
                  <a:pt x="19810" y="4145"/>
                </a:lnTo>
                <a:lnTo>
                  <a:pt x="19807" y="4064"/>
                </a:lnTo>
                <a:lnTo>
                  <a:pt x="19790" y="4065"/>
                </a:lnTo>
                <a:lnTo>
                  <a:pt x="19753" y="4062"/>
                </a:lnTo>
                <a:lnTo>
                  <a:pt x="19718" y="4052"/>
                </a:lnTo>
                <a:lnTo>
                  <a:pt x="19688" y="4040"/>
                </a:lnTo>
                <a:lnTo>
                  <a:pt x="19796" y="3983"/>
                </a:lnTo>
                <a:lnTo>
                  <a:pt x="19799" y="3982"/>
                </a:lnTo>
                <a:lnTo>
                  <a:pt x="19818" y="3960"/>
                </a:lnTo>
                <a:lnTo>
                  <a:pt x="19810" y="3912"/>
                </a:lnTo>
                <a:lnTo>
                  <a:pt x="19799" y="3905"/>
                </a:lnTo>
                <a:lnTo>
                  <a:pt x="19776" y="3888"/>
                </a:lnTo>
                <a:lnTo>
                  <a:pt x="19738" y="3882"/>
                </a:lnTo>
                <a:lnTo>
                  <a:pt x="19720" y="3891"/>
                </a:lnTo>
                <a:lnTo>
                  <a:pt x="19692" y="3932"/>
                </a:lnTo>
                <a:lnTo>
                  <a:pt x="19626" y="3947"/>
                </a:lnTo>
                <a:lnTo>
                  <a:pt x="19436" y="3937"/>
                </a:lnTo>
                <a:lnTo>
                  <a:pt x="19407" y="3928"/>
                </a:lnTo>
                <a:lnTo>
                  <a:pt x="19348" y="3902"/>
                </a:lnTo>
                <a:lnTo>
                  <a:pt x="19331" y="3898"/>
                </a:lnTo>
                <a:lnTo>
                  <a:pt x="19273" y="3902"/>
                </a:lnTo>
                <a:lnTo>
                  <a:pt x="19265" y="3895"/>
                </a:lnTo>
                <a:lnTo>
                  <a:pt x="19225" y="3859"/>
                </a:lnTo>
                <a:lnTo>
                  <a:pt x="19148" y="3846"/>
                </a:lnTo>
                <a:lnTo>
                  <a:pt x="18974" y="3739"/>
                </a:lnTo>
                <a:lnTo>
                  <a:pt x="18949" y="3743"/>
                </a:lnTo>
                <a:lnTo>
                  <a:pt x="18910" y="3718"/>
                </a:lnTo>
                <a:lnTo>
                  <a:pt x="18876" y="3680"/>
                </a:lnTo>
                <a:lnTo>
                  <a:pt x="18861" y="3649"/>
                </a:lnTo>
                <a:lnTo>
                  <a:pt x="18841" y="3638"/>
                </a:lnTo>
                <a:lnTo>
                  <a:pt x="18798" y="3629"/>
                </a:lnTo>
                <a:lnTo>
                  <a:pt x="18754" y="3614"/>
                </a:lnTo>
                <a:lnTo>
                  <a:pt x="18732" y="3578"/>
                </a:lnTo>
                <a:lnTo>
                  <a:pt x="18756" y="3540"/>
                </a:lnTo>
                <a:lnTo>
                  <a:pt x="18926" y="3438"/>
                </a:lnTo>
                <a:lnTo>
                  <a:pt x="18952" y="3410"/>
                </a:lnTo>
                <a:lnTo>
                  <a:pt x="18968" y="3376"/>
                </a:lnTo>
                <a:lnTo>
                  <a:pt x="18963" y="3349"/>
                </a:lnTo>
                <a:lnTo>
                  <a:pt x="18933" y="3337"/>
                </a:lnTo>
                <a:lnTo>
                  <a:pt x="18921" y="3335"/>
                </a:lnTo>
                <a:lnTo>
                  <a:pt x="18906" y="3331"/>
                </a:lnTo>
                <a:lnTo>
                  <a:pt x="18891" y="3324"/>
                </a:lnTo>
                <a:lnTo>
                  <a:pt x="18879" y="3317"/>
                </a:lnTo>
                <a:lnTo>
                  <a:pt x="18870" y="3315"/>
                </a:lnTo>
                <a:lnTo>
                  <a:pt x="18837" y="3317"/>
                </a:lnTo>
                <a:lnTo>
                  <a:pt x="18828" y="3312"/>
                </a:lnTo>
                <a:lnTo>
                  <a:pt x="18828" y="3300"/>
                </a:lnTo>
                <a:lnTo>
                  <a:pt x="18831" y="3287"/>
                </a:lnTo>
                <a:lnTo>
                  <a:pt x="18830" y="3277"/>
                </a:lnTo>
                <a:lnTo>
                  <a:pt x="18822" y="3263"/>
                </a:lnTo>
                <a:lnTo>
                  <a:pt x="18815" y="3240"/>
                </a:lnTo>
                <a:lnTo>
                  <a:pt x="18804" y="3221"/>
                </a:lnTo>
                <a:lnTo>
                  <a:pt x="18788" y="3213"/>
                </a:lnTo>
                <a:lnTo>
                  <a:pt x="18721" y="3191"/>
                </a:lnTo>
                <a:lnTo>
                  <a:pt x="18708" y="3184"/>
                </a:lnTo>
                <a:lnTo>
                  <a:pt x="18683" y="3153"/>
                </a:lnTo>
                <a:lnTo>
                  <a:pt x="18614" y="3088"/>
                </a:lnTo>
                <a:lnTo>
                  <a:pt x="18585" y="3072"/>
                </a:lnTo>
                <a:lnTo>
                  <a:pt x="18649" y="3044"/>
                </a:lnTo>
                <a:lnTo>
                  <a:pt x="18678" y="2992"/>
                </a:lnTo>
                <a:lnTo>
                  <a:pt x="18698" y="2934"/>
                </a:lnTo>
                <a:lnTo>
                  <a:pt x="18732" y="2891"/>
                </a:lnTo>
                <a:lnTo>
                  <a:pt x="18732" y="2871"/>
                </a:lnTo>
                <a:lnTo>
                  <a:pt x="18545" y="2754"/>
                </a:lnTo>
                <a:lnTo>
                  <a:pt x="18473" y="2728"/>
                </a:lnTo>
                <a:lnTo>
                  <a:pt x="18473" y="2709"/>
                </a:lnTo>
                <a:lnTo>
                  <a:pt x="18496" y="2704"/>
                </a:lnTo>
                <a:lnTo>
                  <a:pt x="18512" y="2695"/>
                </a:lnTo>
                <a:lnTo>
                  <a:pt x="18516" y="2682"/>
                </a:lnTo>
                <a:lnTo>
                  <a:pt x="18505" y="2666"/>
                </a:lnTo>
                <a:lnTo>
                  <a:pt x="18438" y="2683"/>
                </a:lnTo>
                <a:lnTo>
                  <a:pt x="18317" y="2744"/>
                </a:lnTo>
                <a:lnTo>
                  <a:pt x="18247" y="2768"/>
                </a:lnTo>
                <a:lnTo>
                  <a:pt x="17955" y="2810"/>
                </a:lnTo>
                <a:lnTo>
                  <a:pt x="17955" y="2830"/>
                </a:lnTo>
                <a:lnTo>
                  <a:pt x="17974" y="2843"/>
                </a:lnTo>
                <a:lnTo>
                  <a:pt x="18002" y="2877"/>
                </a:lnTo>
                <a:lnTo>
                  <a:pt x="18022" y="2891"/>
                </a:lnTo>
                <a:lnTo>
                  <a:pt x="18022" y="2911"/>
                </a:lnTo>
                <a:lnTo>
                  <a:pt x="17966" y="2910"/>
                </a:lnTo>
                <a:lnTo>
                  <a:pt x="17923" y="2889"/>
                </a:lnTo>
                <a:lnTo>
                  <a:pt x="17888" y="2854"/>
                </a:lnTo>
                <a:lnTo>
                  <a:pt x="17858" y="2810"/>
                </a:lnTo>
                <a:lnTo>
                  <a:pt x="17823" y="2742"/>
                </a:lnTo>
                <a:lnTo>
                  <a:pt x="17810" y="2728"/>
                </a:lnTo>
                <a:lnTo>
                  <a:pt x="17789" y="2723"/>
                </a:lnTo>
                <a:lnTo>
                  <a:pt x="17774" y="2733"/>
                </a:lnTo>
                <a:lnTo>
                  <a:pt x="17755" y="2739"/>
                </a:lnTo>
                <a:lnTo>
                  <a:pt x="17728" y="2728"/>
                </a:lnTo>
                <a:lnTo>
                  <a:pt x="17747" y="2715"/>
                </a:lnTo>
                <a:lnTo>
                  <a:pt x="17758" y="2701"/>
                </a:lnTo>
                <a:lnTo>
                  <a:pt x="17777" y="2666"/>
                </a:lnTo>
                <a:lnTo>
                  <a:pt x="17730" y="2653"/>
                </a:lnTo>
                <a:lnTo>
                  <a:pt x="17642" y="2686"/>
                </a:lnTo>
                <a:lnTo>
                  <a:pt x="17583" y="2686"/>
                </a:lnTo>
                <a:lnTo>
                  <a:pt x="17611" y="2665"/>
                </a:lnTo>
                <a:lnTo>
                  <a:pt x="17648" y="2646"/>
                </a:lnTo>
                <a:lnTo>
                  <a:pt x="17584" y="2605"/>
                </a:lnTo>
                <a:lnTo>
                  <a:pt x="17507" y="2487"/>
                </a:lnTo>
                <a:lnTo>
                  <a:pt x="17446" y="2461"/>
                </a:lnTo>
                <a:lnTo>
                  <a:pt x="17363" y="2447"/>
                </a:lnTo>
                <a:lnTo>
                  <a:pt x="17240" y="2395"/>
                </a:lnTo>
                <a:lnTo>
                  <a:pt x="17163" y="2401"/>
                </a:lnTo>
                <a:lnTo>
                  <a:pt x="17190" y="2388"/>
                </a:lnTo>
                <a:lnTo>
                  <a:pt x="17204" y="2383"/>
                </a:lnTo>
                <a:lnTo>
                  <a:pt x="17227" y="2383"/>
                </a:lnTo>
                <a:lnTo>
                  <a:pt x="17227" y="2360"/>
                </a:lnTo>
                <a:lnTo>
                  <a:pt x="17122" y="2360"/>
                </a:lnTo>
                <a:lnTo>
                  <a:pt x="17095" y="2351"/>
                </a:lnTo>
                <a:lnTo>
                  <a:pt x="17089" y="2325"/>
                </a:lnTo>
                <a:lnTo>
                  <a:pt x="17089" y="2292"/>
                </a:lnTo>
                <a:lnTo>
                  <a:pt x="17082" y="2260"/>
                </a:lnTo>
                <a:lnTo>
                  <a:pt x="17014" y="2180"/>
                </a:lnTo>
                <a:lnTo>
                  <a:pt x="17005" y="2134"/>
                </a:lnTo>
                <a:lnTo>
                  <a:pt x="17050" y="2076"/>
                </a:lnTo>
                <a:lnTo>
                  <a:pt x="17022" y="2056"/>
                </a:lnTo>
                <a:lnTo>
                  <a:pt x="16919" y="2017"/>
                </a:lnTo>
                <a:lnTo>
                  <a:pt x="16891" y="1987"/>
                </a:lnTo>
                <a:lnTo>
                  <a:pt x="16873" y="1950"/>
                </a:lnTo>
                <a:lnTo>
                  <a:pt x="16875" y="1914"/>
                </a:lnTo>
                <a:lnTo>
                  <a:pt x="16905" y="1893"/>
                </a:lnTo>
                <a:lnTo>
                  <a:pt x="16844" y="1880"/>
                </a:lnTo>
                <a:lnTo>
                  <a:pt x="16750" y="1905"/>
                </a:lnTo>
                <a:lnTo>
                  <a:pt x="16657" y="1950"/>
                </a:lnTo>
                <a:lnTo>
                  <a:pt x="16597" y="1994"/>
                </a:lnTo>
                <a:lnTo>
                  <a:pt x="16576" y="2024"/>
                </a:lnTo>
                <a:lnTo>
                  <a:pt x="16550" y="2072"/>
                </a:lnTo>
                <a:lnTo>
                  <a:pt x="16530" y="2096"/>
                </a:lnTo>
                <a:lnTo>
                  <a:pt x="16504" y="2113"/>
                </a:lnTo>
                <a:lnTo>
                  <a:pt x="16480" y="2118"/>
                </a:lnTo>
                <a:lnTo>
                  <a:pt x="16435" y="2116"/>
                </a:lnTo>
                <a:lnTo>
                  <a:pt x="16411" y="2120"/>
                </a:lnTo>
                <a:lnTo>
                  <a:pt x="16402" y="2124"/>
                </a:lnTo>
                <a:lnTo>
                  <a:pt x="16394" y="2118"/>
                </a:lnTo>
                <a:lnTo>
                  <a:pt x="16353" y="2080"/>
                </a:lnTo>
                <a:lnTo>
                  <a:pt x="16339" y="2061"/>
                </a:lnTo>
                <a:lnTo>
                  <a:pt x="16327" y="2040"/>
                </a:lnTo>
                <a:lnTo>
                  <a:pt x="16322" y="2017"/>
                </a:lnTo>
                <a:lnTo>
                  <a:pt x="16300" y="2038"/>
                </a:lnTo>
                <a:lnTo>
                  <a:pt x="16277" y="2053"/>
                </a:lnTo>
                <a:lnTo>
                  <a:pt x="16253" y="2053"/>
                </a:lnTo>
                <a:lnTo>
                  <a:pt x="16224" y="2035"/>
                </a:lnTo>
                <a:lnTo>
                  <a:pt x="16198" y="2058"/>
                </a:lnTo>
                <a:lnTo>
                  <a:pt x="16172" y="2048"/>
                </a:lnTo>
                <a:lnTo>
                  <a:pt x="16147" y="2023"/>
                </a:lnTo>
                <a:lnTo>
                  <a:pt x="16126" y="1994"/>
                </a:lnTo>
                <a:lnTo>
                  <a:pt x="16118" y="2018"/>
                </a:lnTo>
                <a:lnTo>
                  <a:pt x="16107" y="2038"/>
                </a:lnTo>
                <a:lnTo>
                  <a:pt x="16079" y="2076"/>
                </a:lnTo>
                <a:lnTo>
                  <a:pt x="16084" y="2038"/>
                </a:lnTo>
                <a:lnTo>
                  <a:pt x="16097" y="2004"/>
                </a:lnTo>
                <a:lnTo>
                  <a:pt x="16121" y="1981"/>
                </a:lnTo>
                <a:lnTo>
                  <a:pt x="16158" y="1974"/>
                </a:lnTo>
                <a:lnTo>
                  <a:pt x="16158" y="1952"/>
                </a:lnTo>
                <a:lnTo>
                  <a:pt x="16127" y="1950"/>
                </a:lnTo>
                <a:lnTo>
                  <a:pt x="16097" y="1952"/>
                </a:lnTo>
                <a:lnTo>
                  <a:pt x="16069" y="1960"/>
                </a:lnTo>
                <a:lnTo>
                  <a:pt x="16045" y="1974"/>
                </a:lnTo>
                <a:lnTo>
                  <a:pt x="16051" y="1984"/>
                </a:lnTo>
                <a:lnTo>
                  <a:pt x="16057" y="2007"/>
                </a:lnTo>
                <a:lnTo>
                  <a:pt x="16061" y="2017"/>
                </a:lnTo>
                <a:lnTo>
                  <a:pt x="15933" y="2071"/>
                </a:lnTo>
                <a:lnTo>
                  <a:pt x="15863" y="2084"/>
                </a:lnTo>
                <a:lnTo>
                  <a:pt x="15818" y="2056"/>
                </a:lnTo>
                <a:lnTo>
                  <a:pt x="15818" y="2076"/>
                </a:lnTo>
                <a:lnTo>
                  <a:pt x="15799" y="2064"/>
                </a:lnTo>
                <a:lnTo>
                  <a:pt x="15783" y="2063"/>
                </a:lnTo>
                <a:lnTo>
                  <a:pt x="15740" y="2076"/>
                </a:lnTo>
                <a:lnTo>
                  <a:pt x="15740" y="2096"/>
                </a:lnTo>
                <a:lnTo>
                  <a:pt x="15754" y="2098"/>
                </a:lnTo>
                <a:lnTo>
                  <a:pt x="15786" y="2116"/>
                </a:lnTo>
                <a:lnTo>
                  <a:pt x="15633" y="2170"/>
                </a:lnTo>
                <a:lnTo>
                  <a:pt x="15593" y="2196"/>
                </a:lnTo>
                <a:lnTo>
                  <a:pt x="15587" y="2208"/>
                </a:lnTo>
                <a:lnTo>
                  <a:pt x="15586" y="2245"/>
                </a:lnTo>
                <a:lnTo>
                  <a:pt x="15579" y="2260"/>
                </a:lnTo>
                <a:lnTo>
                  <a:pt x="15568" y="2266"/>
                </a:lnTo>
                <a:lnTo>
                  <a:pt x="15542" y="2272"/>
                </a:lnTo>
                <a:lnTo>
                  <a:pt x="15528" y="2278"/>
                </a:lnTo>
                <a:lnTo>
                  <a:pt x="15469" y="2322"/>
                </a:lnTo>
                <a:lnTo>
                  <a:pt x="15446" y="2348"/>
                </a:lnTo>
                <a:lnTo>
                  <a:pt x="15432" y="2383"/>
                </a:lnTo>
                <a:lnTo>
                  <a:pt x="15479" y="2414"/>
                </a:lnTo>
                <a:lnTo>
                  <a:pt x="15508" y="2424"/>
                </a:lnTo>
                <a:lnTo>
                  <a:pt x="15544" y="2423"/>
                </a:lnTo>
                <a:lnTo>
                  <a:pt x="15493" y="2446"/>
                </a:lnTo>
                <a:lnTo>
                  <a:pt x="15436" y="2436"/>
                </a:lnTo>
                <a:lnTo>
                  <a:pt x="15334" y="2383"/>
                </a:lnTo>
                <a:lnTo>
                  <a:pt x="15360" y="2359"/>
                </a:lnTo>
                <a:lnTo>
                  <a:pt x="15356" y="2333"/>
                </a:lnTo>
                <a:lnTo>
                  <a:pt x="15336" y="2301"/>
                </a:lnTo>
                <a:lnTo>
                  <a:pt x="15318" y="2260"/>
                </a:lnTo>
                <a:lnTo>
                  <a:pt x="15357" y="2254"/>
                </a:lnTo>
                <a:lnTo>
                  <a:pt x="15387" y="2227"/>
                </a:lnTo>
                <a:lnTo>
                  <a:pt x="15398" y="2193"/>
                </a:lnTo>
                <a:lnTo>
                  <a:pt x="15383" y="2156"/>
                </a:lnTo>
                <a:lnTo>
                  <a:pt x="15398" y="2136"/>
                </a:lnTo>
                <a:lnTo>
                  <a:pt x="15416" y="2147"/>
                </a:lnTo>
                <a:lnTo>
                  <a:pt x="15431" y="2152"/>
                </a:lnTo>
                <a:lnTo>
                  <a:pt x="15463" y="2156"/>
                </a:lnTo>
                <a:lnTo>
                  <a:pt x="15450" y="2110"/>
                </a:lnTo>
                <a:lnTo>
                  <a:pt x="15466" y="2064"/>
                </a:lnTo>
                <a:lnTo>
                  <a:pt x="15498" y="2030"/>
                </a:lnTo>
                <a:lnTo>
                  <a:pt x="15537" y="2017"/>
                </a:lnTo>
                <a:lnTo>
                  <a:pt x="15622" y="2022"/>
                </a:lnTo>
                <a:lnTo>
                  <a:pt x="15668" y="2040"/>
                </a:lnTo>
                <a:lnTo>
                  <a:pt x="15707" y="2076"/>
                </a:lnTo>
                <a:lnTo>
                  <a:pt x="15728" y="2041"/>
                </a:lnTo>
                <a:lnTo>
                  <a:pt x="15770" y="2020"/>
                </a:lnTo>
                <a:lnTo>
                  <a:pt x="15822" y="2017"/>
                </a:lnTo>
                <a:lnTo>
                  <a:pt x="15867" y="2035"/>
                </a:lnTo>
                <a:lnTo>
                  <a:pt x="15867" y="2022"/>
                </a:lnTo>
                <a:lnTo>
                  <a:pt x="15870" y="2019"/>
                </a:lnTo>
                <a:lnTo>
                  <a:pt x="15875" y="2018"/>
                </a:lnTo>
                <a:lnTo>
                  <a:pt x="15884" y="2017"/>
                </a:lnTo>
                <a:lnTo>
                  <a:pt x="15865" y="2014"/>
                </a:lnTo>
                <a:lnTo>
                  <a:pt x="15851" y="2010"/>
                </a:lnTo>
                <a:lnTo>
                  <a:pt x="15841" y="2000"/>
                </a:lnTo>
                <a:lnTo>
                  <a:pt x="15836" y="1974"/>
                </a:lnTo>
                <a:lnTo>
                  <a:pt x="15851" y="1971"/>
                </a:lnTo>
                <a:lnTo>
                  <a:pt x="15872" y="1957"/>
                </a:lnTo>
                <a:lnTo>
                  <a:pt x="15884" y="1952"/>
                </a:lnTo>
                <a:lnTo>
                  <a:pt x="15898" y="1974"/>
                </a:lnTo>
                <a:lnTo>
                  <a:pt x="15914" y="1934"/>
                </a:lnTo>
                <a:lnTo>
                  <a:pt x="15936" y="1924"/>
                </a:lnTo>
                <a:lnTo>
                  <a:pt x="15997" y="1933"/>
                </a:lnTo>
                <a:lnTo>
                  <a:pt x="16045" y="1933"/>
                </a:lnTo>
                <a:lnTo>
                  <a:pt x="16060" y="1925"/>
                </a:lnTo>
                <a:lnTo>
                  <a:pt x="16084" y="1899"/>
                </a:lnTo>
                <a:lnTo>
                  <a:pt x="16103" y="1893"/>
                </a:lnTo>
                <a:lnTo>
                  <a:pt x="16165" y="1899"/>
                </a:lnTo>
                <a:lnTo>
                  <a:pt x="16265" y="1926"/>
                </a:lnTo>
                <a:lnTo>
                  <a:pt x="16519" y="1942"/>
                </a:lnTo>
                <a:lnTo>
                  <a:pt x="16579" y="1933"/>
                </a:lnTo>
                <a:lnTo>
                  <a:pt x="16637" y="1893"/>
                </a:lnTo>
                <a:lnTo>
                  <a:pt x="16606" y="1860"/>
                </a:lnTo>
                <a:lnTo>
                  <a:pt x="16539" y="1847"/>
                </a:lnTo>
                <a:lnTo>
                  <a:pt x="16485" y="1870"/>
                </a:lnTo>
                <a:lnTo>
                  <a:pt x="16397" y="1838"/>
                </a:lnTo>
                <a:lnTo>
                  <a:pt x="15859" y="1838"/>
                </a:lnTo>
                <a:lnTo>
                  <a:pt x="15757" y="1808"/>
                </a:lnTo>
                <a:lnTo>
                  <a:pt x="15707" y="1748"/>
                </a:lnTo>
                <a:lnTo>
                  <a:pt x="15723" y="1748"/>
                </a:lnTo>
                <a:lnTo>
                  <a:pt x="15723" y="1729"/>
                </a:lnTo>
                <a:lnTo>
                  <a:pt x="15675" y="1747"/>
                </a:lnTo>
                <a:lnTo>
                  <a:pt x="15648" y="1774"/>
                </a:lnTo>
                <a:lnTo>
                  <a:pt x="15610" y="1852"/>
                </a:lnTo>
                <a:lnTo>
                  <a:pt x="15512" y="1976"/>
                </a:lnTo>
                <a:lnTo>
                  <a:pt x="15498" y="2005"/>
                </a:lnTo>
                <a:lnTo>
                  <a:pt x="15356" y="2156"/>
                </a:lnTo>
                <a:lnTo>
                  <a:pt x="15270" y="2278"/>
                </a:lnTo>
                <a:lnTo>
                  <a:pt x="15235" y="2309"/>
                </a:lnTo>
                <a:lnTo>
                  <a:pt x="15145" y="2365"/>
                </a:lnTo>
                <a:lnTo>
                  <a:pt x="14968" y="2437"/>
                </a:lnTo>
                <a:lnTo>
                  <a:pt x="14936" y="2443"/>
                </a:lnTo>
                <a:lnTo>
                  <a:pt x="14904" y="2459"/>
                </a:lnTo>
                <a:lnTo>
                  <a:pt x="14847" y="2529"/>
                </a:lnTo>
                <a:lnTo>
                  <a:pt x="14799" y="2561"/>
                </a:lnTo>
                <a:lnTo>
                  <a:pt x="14719" y="2639"/>
                </a:lnTo>
                <a:lnTo>
                  <a:pt x="14702" y="2666"/>
                </a:lnTo>
                <a:lnTo>
                  <a:pt x="14723" y="2656"/>
                </a:lnTo>
                <a:lnTo>
                  <a:pt x="14748" y="2647"/>
                </a:lnTo>
                <a:lnTo>
                  <a:pt x="14774" y="2644"/>
                </a:lnTo>
                <a:lnTo>
                  <a:pt x="14799" y="2646"/>
                </a:lnTo>
                <a:lnTo>
                  <a:pt x="14780" y="2686"/>
                </a:lnTo>
                <a:lnTo>
                  <a:pt x="14712" y="2715"/>
                </a:lnTo>
                <a:lnTo>
                  <a:pt x="14688" y="2749"/>
                </a:lnTo>
                <a:lnTo>
                  <a:pt x="14699" y="2777"/>
                </a:lnTo>
                <a:lnTo>
                  <a:pt x="14711" y="2855"/>
                </a:lnTo>
                <a:lnTo>
                  <a:pt x="14734" y="2891"/>
                </a:lnTo>
                <a:lnTo>
                  <a:pt x="14678" y="2843"/>
                </a:lnTo>
                <a:lnTo>
                  <a:pt x="14673" y="2773"/>
                </a:lnTo>
                <a:lnTo>
                  <a:pt x="14683" y="2691"/>
                </a:lnTo>
                <a:lnTo>
                  <a:pt x="14670" y="2606"/>
                </a:lnTo>
                <a:lnTo>
                  <a:pt x="14582" y="2648"/>
                </a:lnTo>
                <a:lnTo>
                  <a:pt x="14019" y="2737"/>
                </a:lnTo>
                <a:lnTo>
                  <a:pt x="13822" y="2711"/>
                </a:lnTo>
                <a:lnTo>
                  <a:pt x="13730" y="2721"/>
                </a:lnTo>
                <a:lnTo>
                  <a:pt x="13655" y="2759"/>
                </a:lnTo>
                <a:lnTo>
                  <a:pt x="13596" y="2838"/>
                </a:lnTo>
                <a:lnTo>
                  <a:pt x="13587" y="2845"/>
                </a:lnTo>
                <a:lnTo>
                  <a:pt x="13578" y="2856"/>
                </a:lnTo>
                <a:lnTo>
                  <a:pt x="13570" y="2871"/>
                </a:lnTo>
                <a:lnTo>
                  <a:pt x="13570" y="2886"/>
                </a:lnTo>
                <a:lnTo>
                  <a:pt x="13587" y="2896"/>
                </a:lnTo>
                <a:lnTo>
                  <a:pt x="13586" y="2911"/>
                </a:lnTo>
                <a:lnTo>
                  <a:pt x="13576" y="2933"/>
                </a:lnTo>
                <a:lnTo>
                  <a:pt x="13563" y="2951"/>
                </a:lnTo>
                <a:lnTo>
                  <a:pt x="13549" y="2965"/>
                </a:lnTo>
                <a:lnTo>
                  <a:pt x="13529" y="2969"/>
                </a:lnTo>
                <a:lnTo>
                  <a:pt x="13496" y="2986"/>
                </a:lnTo>
                <a:lnTo>
                  <a:pt x="13455" y="3065"/>
                </a:lnTo>
                <a:lnTo>
                  <a:pt x="13408" y="3090"/>
                </a:lnTo>
                <a:lnTo>
                  <a:pt x="13387" y="3092"/>
                </a:lnTo>
                <a:lnTo>
                  <a:pt x="13327" y="3072"/>
                </a:lnTo>
                <a:lnTo>
                  <a:pt x="13327" y="3090"/>
                </a:lnTo>
                <a:lnTo>
                  <a:pt x="13343" y="3090"/>
                </a:lnTo>
                <a:lnTo>
                  <a:pt x="13343" y="3113"/>
                </a:lnTo>
                <a:lnTo>
                  <a:pt x="13262" y="3173"/>
                </a:lnTo>
                <a:lnTo>
                  <a:pt x="13266" y="3187"/>
                </a:lnTo>
                <a:lnTo>
                  <a:pt x="13272" y="3221"/>
                </a:lnTo>
                <a:lnTo>
                  <a:pt x="13276" y="3234"/>
                </a:lnTo>
                <a:lnTo>
                  <a:pt x="13256" y="3238"/>
                </a:lnTo>
                <a:lnTo>
                  <a:pt x="13234" y="3251"/>
                </a:lnTo>
                <a:lnTo>
                  <a:pt x="13216" y="3272"/>
                </a:lnTo>
                <a:lnTo>
                  <a:pt x="13227" y="3320"/>
                </a:lnTo>
                <a:lnTo>
                  <a:pt x="13208" y="3379"/>
                </a:lnTo>
                <a:lnTo>
                  <a:pt x="13184" y="3426"/>
                </a:lnTo>
                <a:lnTo>
                  <a:pt x="13181" y="3458"/>
                </a:lnTo>
                <a:lnTo>
                  <a:pt x="13154" y="3458"/>
                </a:lnTo>
                <a:lnTo>
                  <a:pt x="13136" y="3448"/>
                </a:lnTo>
                <a:lnTo>
                  <a:pt x="13046" y="3364"/>
                </a:lnTo>
                <a:lnTo>
                  <a:pt x="13045" y="3355"/>
                </a:lnTo>
                <a:lnTo>
                  <a:pt x="12947" y="3355"/>
                </a:lnTo>
                <a:lnTo>
                  <a:pt x="12932" y="3345"/>
                </a:lnTo>
                <a:lnTo>
                  <a:pt x="12908" y="3304"/>
                </a:lnTo>
                <a:lnTo>
                  <a:pt x="12889" y="3295"/>
                </a:lnTo>
                <a:lnTo>
                  <a:pt x="12794" y="3355"/>
                </a:lnTo>
                <a:lnTo>
                  <a:pt x="12775" y="3358"/>
                </a:lnTo>
                <a:lnTo>
                  <a:pt x="12704" y="3355"/>
                </a:lnTo>
                <a:lnTo>
                  <a:pt x="12674" y="3342"/>
                </a:lnTo>
                <a:lnTo>
                  <a:pt x="12669" y="3312"/>
                </a:lnTo>
                <a:lnTo>
                  <a:pt x="12680" y="3245"/>
                </a:lnTo>
                <a:lnTo>
                  <a:pt x="12667" y="3230"/>
                </a:lnTo>
                <a:lnTo>
                  <a:pt x="12584" y="3213"/>
                </a:lnTo>
                <a:lnTo>
                  <a:pt x="12567" y="3191"/>
                </a:lnTo>
                <a:lnTo>
                  <a:pt x="12551" y="3150"/>
                </a:lnTo>
                <a:lnTo>
                  <a:pt x="12535" y="3133"/>
                </a:lnTo>
                <a:lnTo>
                  <a:pt x="12515" y="3128"/>
                </a:lnTo>
                <a:lnTo>
                  <a:pt x="12227" y="3155"/>
                </a:lnTo>
                <a:lnTo>
                  <a:pt x="12101" y="3205"/>
                </a:lnTo>
                <a:lnTo>
                  <a:pt x="12057" y="3213"/>
                </a:lnTo>
                <a:lnTo>
                  <a:pt x="12018" y="3223"/>
                </a:lnTo>
                <a:lnTo>
                  <a:pt x="11949" y="3278"/>
                </a:lnTo>
                <a:lnTo>
                  <a:pt x="11919" y="3295"/>
                </a:lnTo>
                <a:lnTo>
                  <a:pt x="11905" y="3297"/>
                </a:lnTo>
                <a:lnTo>
                  <a:pt x="11878" y="3296"/>
                </a:lnTo>
                <a:lnTo>
                  <a:pt x="11875" y="3307"/>
                </a:lnTo>
                <a:lnTo>
                  <a:pt x="11874" y="3384"/>
                </a:lnTo>
                <a:lnTo>
                  <a:pt x="11881" y="3392"/>
                </a:lnTo>
                <a:lnTo>
                  <a:pt x="11890" y="3404"/>
                </a:lnTo>
                <a:lnTo>
                  <a:pt x="11900" y="3409"/>
                </a:lnTo>
                <a:lnTo>
                  <a:pt x="11907" y="3413"/>
                </a:lnTo>
                <a:lnTo>
                  <a:pt x="11912" y="3415"/>
                </a:lnTo>
                <a:lnTo>
                  <a:pt x="12006" y="3438"/>
                </a:lnTo>
                <a:lnTo>
                  <a:pt x="12010" y="3441"/>
                </a:lnTo>
                <a:lnTo>
                  <a:pt x="12006" y="3442"/>
                </a:lnTo>
                <a:lnTo>
                  <a:pt x="12002" y="3443"/>
                </a:lnTo>
                <a:lnTo>
                  <a:pt x="11999" y="3444"/>
                </a:lnTo>
                <a:lnTo>
                  <a:pt x="11994" y="3447"/>
                </a:lnTo>
                <a:lnTo>
                  <a:pt x="11984" y="3455"/>
                </a:lnTo>
                <a:lnTo>
                  <a:pt x="11970" y="3461"/>
                </a:lnTo>
                <a:lnTo>
                  <a:pt x="11956" y="3463"/>
                </a:lnTo>
                <a:lnTo>
                  <a:pt x="11966" y="3457"/>
                </a:lnTo>
                <a:lnTo>
                  <a:pt x="11970" y="3454"/>
                </a:lnTo>
                <a:lnTo>
                  <a:pt x="11975" y="3452"/>
                </a:lnTo>
                <a:lnTo>
                  <a:pt x="11979" y="3451"/>
                </a:lnTo>
                <a:lnTo>
                  <a:pt x="11980" y="3450"/>
                </a:lnTo>
                <a:lnTo>
                  <a:pt x="11979" y="3447"/>
                </a:lnTo>
                <a:lnTo>
                  <a:pt x="11884" y="3425"/>
                </a:lnTo>
                <a:lnTo>
                  <a:pt x="11880" y="3422"/>
                </a:lnTo>
                <a:lnTo>
                  <a:pt x="11873" y="3417"/>
                </a:lnTo>
                <a:lnTo>
                  <a:pt x="11861" y="3412"/>
                </a:lnTo>
                <a:lnTo>
                  <a:pt x="11854" y="3402"/>
                </a:lnTo>
                <a:lnTo>
                  <a:pt x="11847" y="3393"/>
                </a:lnTo>
                <a:lnTo>
                  <a:pt x="11847" y="3316"/>
                </a:lnTo>
                <a:lnTo>
                  <a:pt x="11851" y="3304"/>
                </a:lnTo>
                <a:lnTo>
                  <a:pt x="11843" y="3304"/>
                </a:lnTo>
                <a:lnTo>
                  <a:pt x="11806" y="3296"/>
                </a:lnTo>
                <a:lnTo>
                  <a:pt x="11798" y="3269"/>
                </a:lnTo>
                <a:lnTo>
                  <a:pt x="11796" y="3234"/>
                </a:lnTo>
                <a:lnTo>
                  <a:pt x="11779" y="3203"/>
                </a:lnTo>
                <a:lnTo>
                  <a:pt x="11756" y="3196"/>
                </a:lnTo>
                <a:lnTo>
                  <a:pt x="11664" y="3203"/>
                </a:lnTo>
                <a:lnTo>
                  <a:pt x="11601" y="3188"/>
                </a:lnTo>
                <a:lnTo>
                  <a:pt x="11555" y="3160"/>
                </a:lnTo>
                <a:lnTo>
                  <a:pt x="11520" y="3117"/>
                </a:lnTo>
                <a:lnTo>
                  <a:pt x="11488" y="3060"/>
                </a:lnTo>
                <a:lnTo>
                  <a:pt x="11488" y="3042"/>
                </a:lnTo>
                <a:lnTo>
                  <a:pt x="11513" y="3021"/>
                </a:lnTo>
                <a:lnTo>
                  <a:pt x="11605" y="2916"/>
                </a:lnTo>
                <a:lnTo>
                  <a:pt x="11613" y="2909"/>
                </a:lnTo>
                <a:lnTo>
                  <a:pt x="11632" y="2899"/>
                </a:lnTo>
                <a:lnTo>
                  <a:pt x="11654" y="2901"/>
                </a:lnTo>
                <a:lnTo>
                  <a:pt x="11669" y="2914"/>
                </a:lnTo>
                <a:lnTo>
                  <a:pt x="11685" y="2923"/>
                </a:lnTo>
                <a:lnTo>
                  <a:pt x="11707" y="2910"/>
                </a:lnTo>
                <a:lnTo>
                  <a:pt x="11724" y="2910"/>
                </a:lnTo>
                <a:lnTo>
                  <a:pt x="11820" y="2886"/>
                </a:lnTo>
                <a:lnTo>
                  <a:pt x="11861" y="2866"/>
                </a:lnTo>
                <a:lnTo>
                  <a:pt x="11956" y="2776"/>
                </a:lnTo>
                <a:lnTo>
                  <a:pt x="12230" y="2645"/>
                </a:lnTo>
                <a:lnTo>
                  <a:pt x="12240" y="2620"/>
                </a:lnTo>
                <a:lnTo>
                  <a:pt x="12263" y="2600"/>
                </a:lnTo>
                <a:lnTo>
                  <a:pt x="12286" y="2574"/>
                </a:lnTo>
                <a:lnTo>
                  <a:pt x="12296" y="2523"/>
                </a:lnTo>
                <a:lnTo>
                  <a:pt x="12280" y="2437"/>
                </a:lnTo>
                <a:lnTo>
                  <a:pt x="12279" y="2386"/>
                </a:lnTo>
                <a:lnTo>
                  <a:pt x="12296" y="2349"/>
                </a:lnTo>
                <a:lnTo>
                  <a:pt x="12277" y="2292"/>
                </a:lnTo>
                <a:lnTo>
                  <a:pt x="12256" y="2173"/>
                </a:lnTo>
                <a:lnTo>
                  <a:pt x="12230" y="2125"/>
                </a:lnTo>
                <a:lnTo>
                  <a:pt x="12265" y="2137"/>
                </a:lnTo>
                <a:lnTo>
                  <a:pt x="12280" y="2146"/>
                </a:lnTo>
                <a:lnTo>
                  <a:pt x="12306" y="2116"/>
                </a:lnTo>
                <a:lnTo>
                  <a:pt x="12393" y="2044"/>
                </a:lnTo>
                <a:lnTo>
                  <a:pt x="12319" y="2023"/>
                </a:lnTo>
                <a:lnTo>
                  <a:pt x="12154" y="2098"/>
                </a:lnTo>
                <a:lnTo>
                  <a:pt x="12098" y="2070"/>
                </a:lnTo>
                <a:lnTo>
                  <a:pt x="12057" y="2080"/>
                </a:lnTo>
                <a:lnTo>
                  <a:pt x="12017" y="2066"/>
                </a:lnTo>
                <a:lnTo>
                  <a:pt x="12075" y="2066"/>
                </a:lnTo>
                <a:lnTo>
                  <a:pt x="12117" y="2064"/>
                </a:lnTo>
                <a:lnTo>
                  <a:pt x="12117" y="2044"/>
                </a:lnTo>
                <a:lnTo>
                  <a:pt x="11920" y="2063"/>
                </a:lnTo>
                <a:lnTo>
                  <a:pt x="11840" y="2088"/>
                </a:lnTo>
                <a:lnTo>
                  <a:pt x="11761" y="2125"/>
                </a:lnTo>
                <a:lnTo>
                  <a:pt x="11627" y="2218"/>
                </a:lnTo>
                <a:lnTo>
                  <a:pt x="11547" y="2254"/>
                </a:lnTo>
                <a:lnTo>
                  <a:pt x="11439" y="2269"/>
                </a:lnTo>
                <a:lnTo>
                  <a:pt x="11341" y="2251"/>
                </a:lnTo>
                <a:lnTo>
                  <a:pt x="11131" y="2105"/>
                </a:lnTo>
                <a:lnTo>
                  <a:pt x="10758" y="1983"/>
                </a:lnTo>
                <a:lnTo>
                  <a:pt x="10616" y="1899"/>
                </a:lnTo>
                <a:lnTo>
                  <a:pt x="10564" y="1879"/>
                </a:lnTo>
                <a:lnTo>
                  <a:pt x="10463" y="1872"/>
                </a:lnTo>
                <a:lnTo>
                  <a:pt x="10435" y="1879"/>
                </a:lnTo>
                <a:lnTo>
                  <a:pt x="10414" y="1896"/>
                </a:lnTo>
                <a:lnTo>
                  <a:pt x="10403" y="1912"/>
                </a:lnTo>
                <a:lnTo>
                  <a:pt x="10387" y="1929"/>
                </a:lnTo>
                <a:lnTo>
                  <a:pt x="10354" y="1942"/>
                </a:lnTo>
                <a:lnTo>
                  <a:pt x="10264" y="1949"/>
                </a:lnTo>
                <a:lnTo>
                  <a:pt x="10241" y="1960"/>
                </a:lnTo>
                <a:lnTo>
                  <a:pt x="10224" y="1986"/>
                </a:lnTo>
                <a:lnTo>
                  <a:pt x="10192" y="2084"/>
                </a:lnTo>
                <a:lnTo>
                  <a:pt x="10138" y="2177"/>
                </a:lnTo>
                <a:lnTo>
                  <a:pt x="10099" y="2213"/>
                </a:lnTo>
                <a:lnTo>
                  <a:pt x="10047" y="2226"/>
                </a:lnTo>
                <a:lnTo>
                  <a:pt x="10070" y="2199"/>
                </a:lnTo>
                <a:lnTo>
                  <a:pt x="10078" y="2170"/>
                </a:lnTo>
                <a:lnTo>
                  <a:pt x="10071" y="2145"/>
                </a:lnTo>
                <a:lnTo>
                  <a:pt x="10047" y="2125"/>
                </a:lnTo>
                <a:lnTo>
                  <a:pt x="10061" y="2106"/>
                </a:lnTo>
                <a:lnTo>
                  <a:pt x="10061" y="2096"/>
                </a:lnTo>
                <a:lnTo>
                  <a:pt x="10052" y="2091"/>
                </a:lnTo>
                <a:lnTo>
                  <a:pt x="10047" y="2084"/>
                </a:lnTo>
                <a:lnTo>
                  <a:pt x="10087" y="2076"/>
                </a:lnTo>
                <a:lnTo>
                  <a:pt x="10131" y="2048"/>
                </a:lnTo>
                <a:lnTo>
                  <a:pt x="10164" y="2011"/>
                </a:lnTo>
                <a:lnTo>
                  <a:pt x="10177" y="1972"/>
                </a:lnTo>
                <a:lnTo>
                  <a:pt x="10165" y="1924"/>
                </a:lnTo>
                <a:lnTo>
                  <a:pt x="10146" y="1887"/>
                </a:lnTo>
                <a:lnTo>
                  <a:pt x="10146" y="1854"/>
                </a:lnTo>
                <a:lnTo>
                  <a:pt x="10192" y="1820"/>
                </a:lnTo>
                <a:lnTo>
                  <a:pt x="10050" y="1728"/>
                </a:lnTo>
                <a:lnTo>
                  <a:pt x="10006" y="1716"/>
                </a:lnTo>
                <a:lnTo>
                  <a:pt x="9435" y="1817"/>
                </a:lnTo>
                <a:lnTo>
                  <a:pt x="9335" y="1777"/>
                </a:lnTo>
                <a:lnTo>
                  <a:pt x="9335" y="1757"/>
                </a:lnTo>
                <a:lnTo>
                  <a:pt x="9432" y="1748"/>
                </a:lnTo>
                <a:lnTo>
                  <a:pt x="9536" y="1724"/>
                </a:lnTo>
                <a:lnTo>
                  <a:pt x="9630" y="1684"/>
                </a:lnTo>
                <a:lnTo>
                  <a:pt x="9706" y="1632"/>
                </a:lnTo>
                <a:lnTo>
                  <a:pt x="9736" y="1600"/>
                </a:lnTo>
                <a:lnTo>
                  <a:pt x="9759" y="1565"/>
                </a:lnTo>
                <a:lnTo>
                  <a:pt x="9775" y="1524"/>
                </a:lnTo>
                <a:lnTo>
                  <a:pt x="9786" y="1470"/>
                </a:lnTo>
                <a:lnTo>
                  <a:pt x="9801" y="1346"/>
                </a:lnTo>
                <a:lnTo>
                  <a:pt x="9799" y="1286"/>
                </a:lnTo>
                <a:lnTo>
                  <a:pt x="9786" y="1245"/>
                </a:lnTo>
                <a:lnTo>
                  <a:pt x="9804" y="1204"/>
                </a:lnTo>
                <a:lnTo>
                  <a:pt x="9790" y="1185"/>
                </a:lnTo>
                <a:lnTo>
                  <a:pt x="9763" y="1187"/>
                </a:lnTo>
                <a:lnTo>
                  <a:pt x="9739" y="1203"/>
                </a:lnTo>
                <a:lnTo>
                  <a:pt x="9703" y="1168"/>
                </a:lnTo>
                <a:lnTo>
                  <a:pt x="9641" y="1170"/>
                </a:lnTo>
                <a:lnTo>
                  <a:pt x="9579" y="1184"/>
                </a:lnTo>
                <a:lnTo>
                  <a:pt x="9544" y="1183"/>
                </a:lnTo>
                <a:lnTo>
                  <a:pt x="9546" y="1154"/>
                </a:lnTo>
                <a:lnTo>
                  <a:pt x="9552" y="1149"/>
                </a:lnTo>
                <a:lnTo>
                  <a:pt x="9562" y="1149"/>
                </a:lnTo>
                <a:lnTo>
                  <a:pt x="9578" y="1141"/>
                </a:lnTo>
                <a:lnTo>
                  <a:pt x="9585" y="1141"/>
                </a:lnTo>
                <a:lnTo>
                  <a:pt x="9643" y="1106"/>
                </a:lnTo>
                <a:lnTo>
                  <a:pt x="9642" y="1100"/>
                </a:lnTo>
                <a:lnTo>
                  <a:pt x="9664" y="1104"/>
                </a:lnTo>
                <a:lnTo>
                  <a:pt x="9692" y="1114"/>
                </a:lnTo>
                <a:lnTo>
                  <a:pt x="9725" y="1117"/>
                </a:lnTo>
                <a:lnTo>
                  <a:pt x="9755" y="1100"/>
                </a:lnTo>
                <a:lnTo>
                  <a:pt x="9710" y="1065"/>
                </a:lnTo>
                <a:lnTo>
                  <a:pt x="9688" y="1041"/>
                </a:lnTo>
                <a:lnTo>
                  <a:pt x="9674" y="1018"/>
                </a:lnTo>
                <a:lnTo>
                  <a:pt x="9642" y="915"/>
                </a:lnTo>
                <a:lnTo>
                  <a:pt x="9588" y="864"/>
                </a:lnTo>
                <a:lnTo>
                  <a:pt x="9511" y="829"/>
                </a:lnTo>
                <a:lnTo>
                  <a:pt x="9455" y="832"/>
                </a:lnTo>
                <a:lnTo>
                  <a:pt x="9464" y="894"/>
                </a:lnTo>
                <a:lnTo>
                  <a:pt x="9357" y="925"/>
                </a:lnTo>
                <a:lnTo>
                  <a:pt x="9295" y="933"/>
                </a:lnTo>
                <a:lnTo>
                  <a:pt x="9268" y="904"/>
                </a:lnTo>
                <a:lnTo>
                  <a:pt x="9244" y="852"/>
                </a:lnTo>
                <a:lnTo>
                  <a:pt x="9187" y="823"/>
                </a:lnTo>
                <a:lnTo>
                  <a:pt x="9126" y="803"/>
                </a:lnTo>
                <a:lnTo>
                  <a:pt x="9085" y="780"/>
                </a:lnTo>
                <a:lnTo>
                  <a:pt x="8987" y="748"/>
                </a:lnTo>
                <a:lnTo>
                  <a:pt x="8842" y="743"/>
                </a:lnTo>
                <a:lnTo>
                  <a:pt x="8726" y="711"/>
                </a:lnTo>
                <a:lnTo>
                  <a:pt x="8719" y="603"/>
                </a:lnTo>
                <a:lnTo>
                  <a:pt x="8689" y="621"/>
                </a:lnTo>
                <a:lnTo>
                  <a:pt x="8659" y="660"/>
                </a:lnTo>
                <a:lnTo>
                  <a:pt x="8601" y="677"/>
                </a:lnTo>
                <a:lnTo>
                  <a:pt x="8557" y="718"/>
                </a:lnTo>
                <a:lnTo>
                  <a:pt x="8415" y="771"/>
                </a:lnTo>
                <a:lnTo>
                  <a:pt x="8381" y="770"/>
                </a:lnTo>
                <a:lnTo>
                  <a:pt x="8347" y="780"/>
                </a:lnTo>
                <a:lnTo>
                  <a:pt x="8305" y="777"/>
                </a:lnTo>
                <a:lnTo>
                  <a:pt x="8259" y="743"/>
                </a:lnTo>
                <a:lnTo>
                  <a:pt x="8215" y="750"/>
                </a:lnTo>
                <a:lnTo>
                  <a:pt x="8190" y="767"/>
                </a:lnTo>
                <a:lnTo>
                  <a:pt x="8157" y="775"/>
                </a:lnTo>
                <a:lnTo>
                  <a:pt x="8134" y="792"/>
                </a:lnTo>
                <a:lnTo>
                  <a:pt x="8097" y="797"/>
                </a:lnTo>
                <a:lnTo>
                  <a:pt x="7925" y="796"/>
                </a:lnTo>
                <a:lnTo>
                  <a:pt x="7883" y="784"/>
                </a:lnTo>
                <a:lnTo>
                  <a:pt x="7866" y="748"/>
                </a:lnTo>
                <a:lnTo>
                  <a:pt x="7858" y="706"/>
                </a:lnTo>
                <a:lnTo>
                  <a:pt x="7848" y="676"/>
                </a:lnTo>
                <a:lnTo>
                  <a:pt x="7808" y="650"/>
                </a:lnTo>
                <a:lnTo>
                  <a:pt x="7308" y="563"/>
                </a:lnTo>
                <a:lnTo>
                  <a:pt x="7123" y="506"/>
                </a:lnTo>
                <a:lnTo>
                  <a:pt x="6934" y="482"/>
                </a:lnTo>
                <a:close/>
                <a:moveTo>
                  <a:pt x="6164" y="934"/>
                </a:moveTo>
                <a:lnTo>
                  <a:pt x="6085" y="939"/>
                </a:lnTo>
                <a:lnTo>
                  <a:pt x="6020" y="957"/>
                </a:lnTo>
                <a:lnTo>
                  <a:pt x="5967" y="995"/>
                </a:lnTo>
                <a:lnTo>
                  <a:pt x="5921" y="1059"/>
                </a:lnTo>
                <a:lnTo>
                  <a:pt x="6057" y="1122"/>
                </a:lnTo>
                <a:lnTo>
                  <a:pt x="6135" y="1140"/>
                </a:lnTo>
                <a:lnTo>
                  <a:pt x="6195" y="1122"/>
                </a:lnTo>
                <a:lnTo>
                  <a:pt x="6216" y="1135"/>
                </a:lnTo>
                <a:lnTo>
                  <a:pt x="6253" y="1145"/>
                </a:lnTo>
                <a:lnTo>
                  <a:pt x="6292" y="1149"/>
                </a:lnTo>
                <a:lnTo>
                  <a:pt x="6325" y="1141"/>
                </a:lnTo>
                <a:lnTo>
                  <a:pt x="6343" y="1120"/>
                </a:lnTo>
                <a:lnTo>
                  <a:pt x="6371" y="1062"/>
                </a:lnTo>
                <a:lnTo>
                  <a:pt x="6391" y="1038"/>
                </a:lnTo>
                <a:lnTo>
                  <a:pt x="6391" y="1018"/>
                </a:lnTo>
                <a:lnTo>
                  <a:pt x="6348" y="964"/>
                </a:lnTo>
                <a:lnTo>
                  <a:pt x="6295" y="939"/>
                </a:lnTo>
                <a:lnTo>
                  <a:pt x="6164" y="934"/>
                </a:lnTo>
                <a:close/>
                <a:moveTo>
                  <a:pt x="5840" y="1059"/>
                </a:moveTo>
                <a:lnTo>
                  <a:pt x="5788" y="1073"/>
                </a:lnTo>
                <a:lnTo>
                  <a:pt x="5745" y="1107"/>
                </a:lnTo>
                <a:lnTo>
                  <a:pt x="5677" y="1203"/>
                </a:lnTo>
                <a:lnTo>
                  <a:pt x="5725" y="1249"/>
                </a:lnTo>
                <a:lnTo>
                  <a:pt x="5768" y="1310"/>
                </a:lnTo>
                <a:lnTo>
                  <a:pt x="5824" y="1347"/>
                </a:lnTo>
                <a:lnTo>
                  <a:pt x="5905" y="1326"/>
                </a:lnTo>
                <a:lnTo>
                  <a:pt x="5936" y="1304"/>
                </a:lnTo>
                <a:lnTo>
                  <a:pt x="5892" y="1286"/>
                </a:lnTo>
                <a:lnTo>
                  <a:pt x="5774" y="1122"/>
                </a:lnTo>
                <a:lnTo>
                  <a:pt x="5797" y="1100"/>
                </a:lnTo>
                <a:lnTo>
                  <a:pt x="5824" y="1079"/>
                </a:lnTo>
                <a:lnTo>
                  <a:pt x="5830" y="1076"/>
                </a:lnTo>
                <a:lnTo>
                  <a:pt x="5837" y="1076"/>
                </a:lnTo>
                <a:lnTo>
                  <a:pt x="5842" y="1073"/>
                </a:lnTo>
                <a:lnTo>
                  <a:pt x="5840" y="1059"/>
                </a:lnTo>
                <a:close/>
                <a:moveTo>
                  <a:pt x="17813" y="1129"/>
                </a:moveTo>
                <a:lnTo>
                  <a:pt x="17747" y="1130"/>
                </a:lnTo>
                <a:lnTo>
                  <a:pt x="17423" y="1200"/>
                </a:lnTo>
                <a:lnTo>
                  <a:pt x="17394" y="1214"/>
                </a:lnTo>
                <a:lnTo>
                  <a:pt x="17370" y="1235"/>
                </a:lnTo>
                <a:lnTo>
                  <a:pt x="17356" y="1255"/>
                </a:lnTo>
                <a:lnTo>
                  <a:pt x="17354" y="1290"/>
                </a:lnTo>
                <a:lnTo>
                  <a:pt x="17370" y="1293"/>
                </a:lnTo>
                <a:lnTo>
                  <a:pt x="17405" y="1276"/>
                </a:lnTo>
                <a:lnTo>
                  <a:pt x="17509" y="1255"/>
                </a:lnTo>
                <a:lnTo>
                  <a:pt x="17516" y="1267"/>
                </a:lnTo>
                <a:lnTo>
                  <a:pt x="17512" y="1296"/>
                </a:lnTo>
                <a:lnTo>
                  <a:pt x="17501" y="1324"/>
                </a:lnTo>
                <a:lnTo>
                  <a:pt x="17495" y="1337"/>
                </a:lnTo>
                <a:lnTo>
                  <a:pt x="17460" y="1360"/>
                </a:lnTo>
                <a:lnTo>
                  <a:pt x="17430" y="1409"/>
                </a:lnTo>
                <a:lnTo>
                  <a:pt x="17414" y="1464"/>
                </a:lnTo>
                <a:lnTo>
                  <a:pt x="17421" y="1501"/>
                </a:lnTo>
                <a:lnTo>
                  <a:pt x="17469" y="1511"/>
                </a:lnTo>
                <a:lnTo>
                  <a:pt x="17512" y="1488"/>
                </a:lnTo>
                <a:lnTo>
                  <a:pt x="17553" y="1456"/>
                </a:lnTo>
                <a:lnTo>
                  <a:pt x="17607" y="1432"/>
                </a:lnTo>
                <a:lnTo>
                  <a:pt x="17646" y="1392"/>
                </a:lnTo>
                <a:lnTo>
                  <a:pt x="17663" y="1378"/>
                </a:lnTo>
                <a:lnTo>
                  <a:pt x="17695" y="1359"/>
                </a:lnTo>
                <a:lnTo>
                  <a:pt x="17701" y="1370"/>
                </a:lnTo>
                <a:lnTo>
                  <a:pt x="17728" y="1400"/>
                </a:lnTo>
                <a:lnTo>
                  <a:pt x="17744" y="1421"/>
                </a:lnTo>
                <a:lnTo>
                  <a:pt x="17751" y="1441"/>
                </a:lnTo>
                <a:lnTo>
                  <a:pt x="17767" y="1456"/>
                </a:lnTo>
                <a:lnTo>
                  <a:pt x="17802" y="1461"/>
                </a:lnTo>
                <a:lnTo>
                  <a:pt x="17825" y="1471"/>
                </a:lnTo>
                <a:lnTo>
                  <a:pt x="17841" y="1492"/>
                </a:lnTo>
                <a:lnTo>
                  <a:pt x="17853" y="1513"/>
                </a:lnTo>
                <a:lnTo>
                  <a:pt x="17867" y="1523"/>
                </a:lnTo>
                <a:lnTo>
                  <a:pt x="17947" y="1526"/>
                </a:lnTo>
                <a:lnTo>
                  <a:pt x="17973" y="1523"/>
                </a:lnTo>
                <a:lnTo>
                  <a:pt x="17990" y="1512"/>
                </a:lnTo>
                <a:lnTo>
                  <a:pt x="18005" y="1496"/>
                </a:lnTo>
                <a:lnTo>
                  <a:pt x="18023" y="1484"/>
                </a:lnTo>
                <a:lnTo>
                  <a:pt x="18054" y="1481"/>
                </a:lnTo>
                <a:lnTo>
                  <a:pt x="18054" y="1501"/>
                </a:lnTo>
                <a:lnTo>
                  <a:pt x="18035" y="1504"/>
                </a:lnTo>
                <a:lnTo>
                  <a:pt x="18025" y="1509"/>
                </a:lnTo>
                <a:lnTo>
                  <a:pt x="18018" y="1515"/>
                </a:lnTo>
                <a:lnTo>
                  <a:pt x="18003" y="1523"/>
                </a:lnTo>
                <a:lnTo>
                  <a:pt x="18003" y="1543"/>
                </a:lnTo>
                <a:lnTo>
                  <a:pt x="18022" y="1560"/>
                </a:lnTo>
                <a:lnTo>
                  <a:pt x="18035" y="1581"/>
                </a:lnTo>
                <a:lnTo>
                  <a:pt x="18054" y="1623"/>
                </a:lnTo>
                <a:lnTo>
                  <a:pt x="18054" y="1645"/>
                </a:lnTo>
                <a:lnTo>
                  <a:pt x="18038" y="1654"/>
                </a:lnTo>
                <a:lnTo>
                  <a:pt x="18026" y="1667"/>
                </a:lnTo>
                <a:lnTo>
                  <a:pt x="18003" y="1707"/>
                </a:lnTo>
                <a:lnTo>
                  <a:pt x="18022" y="1729"/>
                </a:lnTo>
                <a:lnTo>
                  <a:pt x="17899" y="1731"/>
                </a:lnTo>
                <a:lnTo>
                  <a:pt x="17841" y="1716"/>
                </a:lnTo>
                <a:lnTo>
                  <a:pt x="17795" y="1666"/>
                </a:lnTo>
                <a:lnTo>
                  <a:pt x="17809" y="1620"/>
                </a:lnTo>
                <a:lnTo>
                  <a:pt x="17781" y="1579"/>
                </a:lnTo>
                <a:lnTo>
                  <a:pt x="17740" y="1541"/>
                </a:lnTo>
                <a:lnTo>
                  <a:pt x="17714" y="1501"/>
                </a:lnTo>
                <a:lnTo>
                  <a:pt x="17681" y="1523"/>
                </a:lnTo>
                <a:lnTo>
                  <a:pt x="17681" y="1543"/>
                </a:lnTo>
                <a:lnTo>
                  <a:pt x="17702" y="1547"/>
                </a:lnTo>
                <a:lnTo>
                  <a:pt x="17724" y="1561"/>
                </a:lnTo>
                <a:lnTo>
                  <a:pt x="17744" y="1565"/>
                </a:lnTo>
                <a:lnTo>
                  <a:pt x="17730" y="1599"/>
                </a:lnTo>
                <a:lnTo>
                  <a:pt x="17709" y="1617"/>
                </a:lnTo>
                <a:lnTo>
                  <a:pt x="17682" y="1625"/>
                </a:lnTo>
                <a:lnTo>
                  <a:pt x="17648" y="1623"/>
                </a:lnTo>
                <a:lnTo>
                  <a:pt x="17669" y="1579"/>
                </a:lnTo>
                <a:lnTo>
                  <a:pt x="17681" y="1565"/>
                </a:lnTo>
                <a:lnTo>
                  <a:pt x="17671" y="1551"/>
                </a:lnTo>
                <a:lnTo>
                  <a:pt x="17659" y="1545"/>
                </a:lnTo>
                <a:lnTo>
                  <a:pt x="17646" y="1543"/>
                </a:lnTo>
                <a:lnTo>
                  <a:pt x="17632" y="1543"/>
                </a:lnTo>
                <a:lnTo>
                  <a:pt x="17652" y="1526"/>
                </a:lnTo>
                <a:lnTo>
                  <a:pt x="17671" y="1499"/>
                </a:lnTo>
                <a:lnTo>
                  <a:pt x="17697" y="1439"/>
                </a:lnTo>
                <a:lnTo>
                  <a:pt x="17656" y="1450"/>
                </a:lnTo>
                <a:lnTo>
                  <a:pt x="17611" y="1475"/>
                </a:lnTo>
                <a:lnTo>
                  <a:pt x="17568" y="1508"/>
                </a:lnTo>
                <a:lnTo>
                  <a:pt x="17535" y="1543"/>
                </a:lnTo>
                <a:lnTo>
                  <a:pt x="17554" y="1590"/>
                </a:lnTo>
                <a:lnTo>
                  <a:pt x="17545" y="1624"/>
                </a:lnTo>
                <a:lnTo>
                  <a:pt x="17527" y="1635"/>
                </a:lnTo>
                <a:lnTo>
                  <a:pt x="17516" y="1614"/>
                </a:lnTo>
                <a:lnTo>
                  <a:pt x="17505" y="1575"/>
                </a:lnTo>
                <a:lnTo>
                  <a:pt x="17477" y="1559"/>
                </a:lnTo>
                <a:lnTo>
                  <a:pt x="17449" y="1550"/>
                </a:lnTo>
                <a:lnTo>
                  <a:pt x="17436" y="1533"/>
                </a:lnTo>
                <a:lnTo>
                  <a:pt x="17397" y="1526"/>
                </a:lnTo>
                <a:lnTo>
                  <a:pt x="17217" y="1546"/>
                </a:lnTo>
                <a:lnTo>
                  <a:pt x="17163" y="1565"/>
                </a:lnTo>
                <a:lnTo>
                  <a:pt x="17184" y="1565"/>
                </a:lnTo>
                <a:lnTo>
                  <a:pt x="17198" y="1573"/>
                </a:lnTo>
                <a:lnTo>
                  <a:pt x="17208" y="1588"/>
                </a:lnTo>
                <a:lnTo>
                  <a:pt x="17212" y="1614"/>
                </a:lnTo>
                <a:lnTo>
                  <a:pt x="17216" y="1636"/>
                </a:lnTo>
                <a:lnTo>
                  <a:pt x="17227" y="1644"/>
                </a:lnTo>
                <a:lnTo>
                  <a:pt x="17238" y="1646"/>
                </a:lnTo>
                <a:lnTo>
                  <a:pt x="17243" y="1656"/>
                </a:lnTo>
                <a:lnTo>
                  <a:pt x="17262" y="1669"/>
                </a:lnTo>
                <a:lnTo>
                  <a:pt x="17303" y="1666"/>
                </a:lnTo>
                <a:lnTo>
                  <a:pt x="17374" y="1645"/>
                </a:lnTo>
                <a:lnTo>
                  <a:pt x="17375" y="1666"/>
                </a:lnTo>
                <a:lnTo>
                  <a:pt x="17371" y="1676"/>
                </a:lnTo>
                <a:lnTo>
                  <a:pt x="17364" y="1681"/>
                </a:lnTo>
                <a:lnTo>
                  <a:pt x="17356" y="1688"/>
                </a:lnTo>
                <a:lnTo>
                  <a:pt x="17375" y="1715"/>
                </a:lnTo>
                <a:lnTo>
                  <a:pt x="17403" y="1729"/>
                </a:lnTo>
                <a:lnTo>
                  <a:pt x="17469" y="1748"/>
                </a:lnTo>
                <a:lnTo>
                  <a:pt x="17455" y="1762"/>
                </a:lnTo>
                <a:lnTo>
                  <a:pt x="17439" y="1767"/>
                </a:lnTo>
                <a:lnTo>
                  <a:pt x="17436" y="1768"/>
                </a:lnTo>
                <a:lnTo>
                  <a:pt x="17436" y="1788"/>
                </a:lnTo>
                <a:lnTo>
                  <a:pt x="17388" y="1795"/>
                </a:lnTo>
                <a:lnTo>
                  <a:pt x="17316" y="1822"/>
                </a:lnTo>
                <a:lnTo>
                  <a:pt x="17253" y="1835"/>
                </a:lnTo>
                <a:lnTo>
                  <a:pt x="17236" y="1851"/>
                </a:lnTo>
                <a:lnTo>
                  <a:pt x="17196" y="1913"/>
                </a:lnTo>
                <a:lnTo>
                  <a:pt x="17299" y="1893"/>
                </a:lnTo>
                <a:lnTo>
                  <a:pt x="17323" y="1900"/>
                </a:lnTo>
                <a:lnTo>
                  <a:pt x="17338" y="1916"/>
                </a:lnTo>
                <a:lnTo>
                  <a:pt x="17357" y="1931"/>
                </a:lnTo>
                <a:lnTo>
                  <a:pt x="17388" y="1933"/>
                </a:lnTo>
                <a:lnTo>
                  <a:pt x="17388" y="1952"/>
                </a:lnTo>
                <a:lnTo>
                  <a:pt x="17377" y="1983"/>
                </a:lnTo>
                <a:lnTo>
                  <a:pt x="17388" y="2012"/>
                </a:lnTo>
                <a:lnTo>
                  <a:pt x="17417" y="2031"/>
                </a:lnTo>
                <a:lnTo>
                  <a:pt x="17455" y="2035"/>
                </a:lnTo>
                <a:lnTo>
                  <a:pt x="17384" y="2071"/>
                </a:lnTo>
                <a:lnTo>
                  <a:pt x="17351" y="2075"/>
                </a:lnTo>
                <a:lnTo>
                  <a:pt x="17323" y="2056"/>
                </a:lnTo>
                <a:lnTo>
                  <a:pt x="17308" y="2076"/>
                </a:lnTo>
                <a:lnTo>
                  <a:pt x="17236" y="2041"/>
                </a:lnTo>
                <a:lnTo>
                  <a:pt x="17175" y="2060"/>
                </a:lnTo>
                <a:lnTo>
                  <a:pt x="17129" y="2113"/>
                </a:lnTo>
                <a:lnTo>
                  <a:pt x="17096" y="2177"/>
                </a:lnTo>
                <a:lnTo>
                  <a:pt x="17243" y="2260"/>
                </a:lnTo>
                <a:lnTo>
                  <a:pt x="17243" y="2278"/>
                </a:lnTo>
                <a:lnTo>
                  <a:pt x="17207" y="2268"/>
                </a:lnTo>
                <a:lnTo>
                  <a:pt x="17175" y="2276"/>
                </a:lnTo>
                <a:lnTo>
                  <a:pt x="17161" y="2296"/>
                </a:lnTo>
                <a:lnTo>
                  <a:pt x="17177" y="2320"/>
                </a:lnTo>
                <a:lnTo>
                  <a:pt x="17201" y="2318"/>
                </a:lnTo>
                <a:lnTo>
                  <a:pt x="17273" y="2291"/>
                </a:lnTo>
                <a:lnTo>
                  <a:pt x="17308" y="2299"/>
                </a:lnTo>
                <a:lnTo>
                  <a:pt x="17295" y="2337"/>
                </a:lnTo>
                <a:lnTo>
                  <a:pt x="17319" y="2362"/>
                </a:lnTo>
                <a:lnTo>
                  <a:pt x="17361" y="2377"/>
                </a:lnTo>
                <a:lnTo>
                  <a:pt x="17395" y="2383"/>
                </a:lnTo>
                <a:lnTo>
                  <a:pt x="17412" y="2391"/>
                </a:lnTo>
                <a:lnTo>
                  <a:pt x="17433" y="2408"/>
                </a:lnTo>
                <a:lnTo>
                  <a:pt x="17456" y="2420"/>
                </a:lnTo>
                <a:lnTo>
                  <a:pt x="17478" y="2412"/>
                </a:lnTo>
                <a:lnTo>
                  <a:pt x="17495" y="2402"/>
                </a:lnTo>
                <a:lnTo>
                  <a:pt x="17519" y="2397"/>
                </a:lnTo>
                <a:lnTo>
                  <a:pt x="17567" y="2401"/>
                </a:lnTo>
                <a:lnTo>
                  <a:pt x="17560" y="2391"/>
                </a:lnTo>
                <a:lnTo>
                  <a:pt x="17551" y="2383"/>
                </a:lnTo>
                <a:lnTo>
                  <a:pt x="17565" y="2367"/>
                </a:lnTo>
                <a:lnTo>
                  <a:pt x="17581" y="2355"/>
                </a:lnTo>
                <a:lnTo>
                  <a:pt x="17616" y="2340"/>
                </a:lnTo>
                <a:lnTo>
                  <a:pt x="17591" y="2385"/>
                </a:lnTo>
                <a:lnTo>
                  <a:pt x="17579" y="2421"/>
                </a:lnTo>
                <a:lnTo>
                  <a:pt x="17560" y="2436"/>
                </a:lnTo>
                <a:lnTo>
                  <a:pt x="17644" y="2477"/>
                </a:lnTo>
                <a:lnTo>
                  <a:pt x="17718" y="2496"/>
                </a:lnTo>
                <a:lnTo>
                  <a:pt x="17786" y="2504"/>
                </a:lnTo>
                <a:lnTo>
                  <a:pt x="17823" y="2491"/>
                </a:lnTo>
                <a:lnTo>
                  <a:pt x="17827" y="2459"/>
                </a:lnTo>
                <a:lnTo>
                  <a:pt x="17810" y="2391"/>
                </a:lnTo>
                <a:lnTo>
                  <a:pt x="17795" y="2386"/>
                </a:lnTo>
                <a:lnTo>
                  <a:pt x="17681" y="2401"/>
                </a:lnTo>
                <a:lnTo>
                  <a:pt x="17685" y="2404"/>
                </a:lnTo>
                <a:lnTo>
                  <a:pt x="17693" y="2404"/>
                </a:lnTo>
                <a:lnTo>
                  <a:pt x="17697" y="2408"/>
                </a:lnTo>
                <a:lnTo>
                  <a:pt x="17697" y="2423"/>
                </a:lnTo>
                <a:lnTo>
                  <a:pt x="17663" y="2443"/>
                </a:lnTo>
                <a:lnTo>
                  <a:pt x="17674" y="2363"/>
                </a:lnTo>
                <a:lnTo>
                  <a:pt x="17725" y="2343"/>
                </a:lnTo>
                <a:lnTo>
                  <a:pt x="17783" y="2335"/>
                </a:lnTo>
                <a:lnTo>
                  <a:pt x="17810" y="2289"/>
                </a:lnTo>
                <a:lnTo>
                  <a:pt x="17837" y="2258"/>
                </a:lnTo>
                <a:lnTo>
                  <a:pt x="17962" y="2177"/>
                </a:lnTo>
                <a:lnTo>
                  <a:pt x="18003" y="2156"/>
                </a:lnTo>
                <a:lnTo>
                  <a:pt x="18239" y="2136"/>
                </a:lnTo>
                <a:lnTo>
                  <a:pt x="18265" y="2148"/>
                </a:lnTo>
                <a:lnTo>
                  <a:pt x="18284" y="2167"/>
                </a:lnTo>
                <a:lnTo>
                  <a:pt x="18304" y="2174"/>
                </a:lnTo>
                <a:lnTo>
                  <a:pt x="18336" y="2147"/>
                </a:lnTo>
                <a:lnTo>
                  <a:pt x="18359" y="2134"/>
                </a:lnTo>
                <a:lnTo>
                  <a:pt x="18392" y="2132"/>
                </a:lnTo>
                <a:lnTo>
                  <a:pt x="18455" y="2136"/>
                </a:lnTo>
                <a:lnTo>
                  <a:pt x="18455" y="2156"/>
                </a:lnTo>
                <a:lnTo>
                  <a:pt x="18410" y="2170"/>
                </a:lnTo>
                <a:lnTo>
                  <a:pt x="18327" y="2215"/>
                </a:lnTo>
                <a:lnTo>
                  <a:pt x="18382" y="2202"/>
                </a:lnTo>
                <a:lnTo>
                  <a:pt x="18505" y="2196"/>
                </a:lnTo>
                <a:lnTo>
                  <a:pt x="18485" y="2230"/>
                </a:lnTo>
                <a:lnTo>
                  <a:pt x="18450" y="2251"/>
                </a:lnTo>
                <a:lnTo>
                  <a:pt x="18362" y="2278"/>
                </a:lnTo>
                <a:lnTo>
                  <a:pt x="18362" y="2299"/>
                </a:lnTo>
                <a:lnTo>
                  <a:pt x="18391" y="2309"/>
                </a:lnTo>
                <a:lnTo>
                  <a:pt x="18428" y="2308"/>
                </a:lnTo>
                <a:lnTo>
                  <a:pt x="18464" y="2299"/>
                </a:lnTo>
                <a:lnTo>
                  <a:pt x="18489" y="2278"/>
                </a:lnTo>
                <a:lnTo>
                  <a:pt x="18505" y="2278"/>
                </a:lnTo>
                <a:lnTo>
                  <a:pt x="18515" y="2310"/>
                </a:lnTo>
                <a:lnTo>
                  <a:pt x="18505" y="2330"/>
                </a:lnTo>
                <a:lnTo>
                  <a:pt x="18482" y="2340"/>
                </a:lnTo>
                <a:lnTo>
                  <a:pt x="18455" y="2340"/>
                </a:lnTo>
                <a:lnTo>
                  <a:pt x="18507" y="2353"/>
                </a:lnTo>
                <a:lnTo>
                  <a:pt x="18531" y="2355"/>
                </a:lnTo>
                <a:lnTo>
                  <a:pt x="18539" y="2336"/>
                </a:lnTo>
                <a:lnTo>
                  <a:pt x="18539" y="2289"/>
                </a:lnTo>
                <a:lnTo>
                  <a:pt x="18547" y="2240"/>
                </a:lnTo>
                <a:lnTo>
                  <a:pt x="18572" y="2202"/>
                </a:lnTo>
                <a:lnTo>
                  <a:pt x="18602" y="2173"/>
                </a:lnTo>
                <a:lnTo>
                  <a:pt x="18634" y="2156"/>
                </a:lnTo>
                <a:lnTo>
                  <a:pt x="18576" y="2141"/>
                </a:lnTo>
                <a:lnTo>
                  <a:pt x="18536" y="2101"/>
                </a:lnTo>
                <a:lnTo>
                  <a:pt x="18473" y="2017"/>
                </a:lnTo>
                <a:lnTo>
                  <a:pt x="18424" y="1990"/>
                </a:lnTo>
                <a:lnTo>
                  <a:pt x="18311" y="1971"/>
                </a:lnTo>
                <a:lnTo>
                  <a:pt x="18264" y="1952"/>
                </a:lnTo>
                <a:lnTo>
                  <a:pt x="18239" y="1925"/>
                </a:lnTo>
                <a:lnTo>
                  <a:pt x="18212" y="1881"/>
                </a:lnTo>
                <a:lnTo>
                  <a:pt x="18192" y="1829"/>
                </a:lnTo>
                <a:lnTo>
                  <a:pt x="18183" y="1778"/>
                </a:lnTo>
                <a:lnTo>
                  <a:pt x="18205" y="1734"/>
                </a:lnTo>
                <a:lnTo>
                  <a:pt x="18257" y="1697"/>
                </a:lnTo>
                <a:lnTo>
                  <a:pt x="18362" y="1645"/>
                </a:lnTo>
                <a:lnTo>
                  <a:pt x="18424" y="1573"/>
                </a:lnTo>
                <a:lnTo>
                  <a:pt x="18408" y="1495"/>
                </a:lnTo>
                <a:lnTo>
                  <a:pt x="18336" y="1437"/>
                </a:lnTo>
                <a:lnTo>
                  <a:pt x="18231" y="1420"/>
                </a:lnTo>
                <a:lnTo>
                  <a:pt x="17925" y="1463"/>
                </a:lnTo>
                <a:lnTo>
                  <a:pt x="17826" y="1439"/>
                </a:lnTo>
                <a:lnTo>
                  <a:pt x="17786" y="1415"/>
                </a:lnTo>
                <a:lnTo>
                  <a:pt x="17755" y="1381"/>
                </a:lnTo>
                <a:lnTo>
                  <a:pt x="17735" y="1338"/>
                </a:lnTo>
                <a:lnTo>
                  <a:pt x="17728" y="1285"/>
                </a:lnTo>
                <a:lnTo>
                  <a:pt x="17747" y="1243"/>
                </a:lnTo>
                <a:lnTo>
                  <a:pt x="17790" y="1215"/>
                </a:lnTo>
                <a:lnTo>
                  <a:pt x="17839" y="1194"/>
                </a:lnTo>
                <a:lnTo>
                  <a:pt x="17875" y="1173"/>
                </a:lnTo>
                <a:lnTo>
                  <a:pt x="17875" y="1155"/>
                </a:lnTo>
                <a:lnTo>
                  <a:pt x="17813" y="1129"/>
                </a:lnTo>
                <a:close/>
                <a:moveTo>
                  <a:pt x="17154" y="1377"/>
                </a:moveTo>
                <a:lnTo>
                  <a:pt x="17122" y="1378"/>
                </a:lnTo>
                <a:lnTo>
                  <a:pt x="17083" y="1385"/>
                </a:lnTo>
                <a:lnTo>
                  <a:pt x="17066" y="1406"/>
                </a:lnTo>
                <a:lnTo>
                  <a:pt x="17050" y="1481"/>
                </a:lnTo>
                <a:lnTo>
                  <a:pt x="16975" y="1679"/>
                </a:lnTo>
                <a:lnTo>
                  <a:pt x="16970" y="1748"/>
                </a:lnTo>
                <a:lnTo>
                  <a:pt x="16970" y="1788"/>
                </a:lnTo>
                <a:lnTo>
                  <a:pt x="16985" y="1788"/>
                </a:lnTo>
                <a:lnTo>
                  <a:pt x="16988" y="1725"/>
                </a:lnTo>
                <a:lnTo>
                  <a:pt x="16992" y="1695"/>
                </a:lnTo>
                <a:lnTo>
                  <a:pt x="17001" y="1666"/>
                </a:lnTo>
                <a:lnTo>
                  <a:pt x="17015" y="1643"/>
                </a:lnTo>
                <a:lnTo>
                  <a:pt x="17049" y="1620"/>
                </a:lnTo>
                <a:lnTo>
                  <a:pt x="17066" y="1605"/>
                </a:lnTo>
                <a:lnTo>
                  <a:pt x="17089" y="1542"/>
                </a:lnTo>
                <a:lnTo>
                  <a:pt x="17091" y="1485"/>
                </a:lnTo>
                <a:lnTo>
                  <a:pt x="17105" y="1435"/>
                </a:lnTo>
                <a:lnTo>
                  <a:pt x="17163" y="1400"/>
                </a:lnTo>
                <a:lnTo>
                  <a:pt x="17163" y="1461"/>
                </a:lnTo>
                <a:lnTo>
                  <a:pt x="17177" y="1461"/>
                </a:lnTo>
                <a:lnTo>
                  <a:pt x="17177" y="1420"/>
                </a:lnTo>
                <a:lnTo>
                  <a:pt x="17187" y="1421"/>
                </a:lnTo>
                <a:lnTo>
                  <a:pt x="17194" y="1427"/>
                </a:lnTo>
                <a:lnTo>
                  <a:pt x="17196" y="1432"/>
                </a:lnTo>
                <a:lnTo>
                  <a:pt x="17196" y="1398"/>
                </a:lnTo>
                <a:lnTo>
                  <a:pt x="17179" y="1380"/>
                </a:lnTo>
                <a:lnTo>
                  <a:pt x="17154" y="1377"/>
                </a:lnTo>
                <a:close/>
                <a:moveTo>
                  <a:pt x="6639" y="1528"/>
                </a:moveTo>
                <a:lnTo>
                  <a:pt x="6486" y="1576"/>
                </a:lnTo>
                <a:lnTo>
                  <a:pt x="6471" y="1584"/>
                </a:lnTo>
                <a:lnTo>
                  <a:pt x="6453" y="1590"/>
                </a:lnTo>
                <a:lnTo>
                  <a:pt x="6410" y="1614"/>
                </a:lnTo>
                <a:lnTo>
                  <a:pt x="6396" y="1663"/>
                </a:lnTo>
                <a:lnTo>
                  <a:pt x="6420" y="1705"/>
                </a:lnTo>
                <a:lnTo>
                  <a:pt x="6450" y="1726"/>
                </a:lnTo>
                <a:lnTo>
                  <a:pt x="6502" y="1727"/>
                </a:lnTo>
                <a:lnTo>
                  <a:pt x="6570" y="1698"/>
                </a:lnTo>
                <a:lnTo>
                  <a:pt x="6624" y="1634"/>
                </a:lnTo>
                <a:lnTo>
                  <a:pt x="6643" y="1560"/>
                </a:lnTo>
                <a:lnTo>
                  <a:pt x="6639" y="1528"/>
                </a:lnTo>
                <a:close/>
                <a:moveTo>
                  <a:pt x="12359" y="1595"/>
                </a:moveTo>
                <a:lnTo>
                  <a:pt x="12245" y="1610"/>
                </a:lnTo>
                <a:lnTo>
                  <a:pt x="12154" y="1677"/>
                </a:lnTo>
                <a:lnTo>
                  <a:pt x="12087" y="1798"/>
                </a:lnTo>
                <a:lnTo>
                  <a:pt x="12093" y="1838"/>
                </a:lnTo>
                <a:lnTo>
                  <a:pt x="12121" y="1826"/>
                </a:lnTo>
                <a:lnTo>
                  <a:pt x="12135" y="1827"/>
                </a:lnTo>
                <a:lnTo>
                  <a:pt x="12142" y="1838"/>
                </a:lnTo>
                <a:lnTo>
                  <a:pt x="12149" y="1861"/>
                </a:lnTo>
                <a:lnTo>
                  <a:pt x="12168" y="1861"/>
                </a:lnTo>
                <a:lnTo>
                  <a:pt x="12185" y="1843"/>
                </a:lnTo>
                <a:lnTo>
                  <a:pt x="12210" y="1837"/>
                </a:lnTo>
                <a:lnTo>
                  <a:pt x="12271" y="1838"/>
                </a:lnTo>
                <a:lnTo>
                  <a:pt x="12306" y="1848"/>
                </a:lnTo>
                <a:lnTo>
                  <a:pt x="12316" y="1871"/>
                </a:lnTo>
                <a:lnTo>
                  <a:pt x="12312" y="1932"/>
                </a:lnTo>
                <a:lnTo>
                  <a:pt x="12339" y="1956"/>
                </a:lnTo>
                <a:lnTo>
                  <a:pt x="12401" y="1965"/>
                </a:lnTo>
                <a:lnTo>
                  <a:pt x="12496" y="1959"/>
                </a:lnTo>
                <a:lnTo>
                  <a:pt x="12486" y="1954"/>
                </a:lnTo>
                <a:lnTo>
                  <a:pt x="12474" y="1942"/>
                </a:lnTo>
                <a:lnTo>
                  <a:pt x="12518" y="1924"/>
                </a:lnTo>
                <a:lnTo>
                  <a:pt x="12816" y="1960"/>
                </a:lnTo>
                <a:lnTo>
                  <a:pt x="12676" y="1767"/>
                </a:lnTo>
                <a:lnTo>
                  <a:pt x="12640" y="1716"/>
                </a:lnTo>
                <a:lnTo>
                  <a:pt x="12621" y="1698"/>
                </a:lnTo>
                <a:lnTo>
                  <a:pt x="12561" y="1660"/>
                </a:lnTo>
                <a:lnTo>
                  <a:pt x="12359" y="1595"/>
                </a:lnTo>
                <a:close/>
                <a:moveTo>
                  <a:pt x="7159" y="1612"/>
                </a:moveTo>
                <a:lnTo>
                  <a:pt x="7066" y="1616"/>
                </a:lnTo>
                <a:lnTo>
                  <a:pt x="6983" y="1644"/>
                </a:lnTo>
                <a:lnTo>
                  <a:pt x="6908" y="1697"/>
                </a:lnTo>
                <a:lnTo>
                  <a:pt x="6927" y="1711"/>
                </a:lnTo>
                <a:lnTo>
                  <a:pt x="6938" y="1729"/>
                </a:lnTo>
                <a:lnTo>
                  <a:pt x="6934" y="1747"/>
                </a:lnTo>
                <a:lnTo>
                  <a:pt x="6908" y="1757"/>
                </a:lnTo>
                <a:lnTo>
                  <a:pt x="6934" y="1791"/>
                </a:lnTo>
                <a:lnTo>
                  <a:pt x="6983" y="1803"/>
                </a:lnTo>
                <a:lnTo>
                  <a:pt x="7085" y="1798"/>
                </a:lnTo>
                <a:lnTo>
                  <a:pt x="7140" y="1777"/>
                </a:lnTo>
                <a:lnTo>
                  <a:pt x="7175" y="1743"/>
                </a:lnTo>
                <a:lnTo>
                  <a:pt x="7205" y="1705"/>
                </a:lnTo>
                <a:lnTo>
                  <a:pt x="7248" y="1675"/>
                </a:lnTo>
                <a:lnTo>
                  <a:pt x="7245" y="1658"/>
                </a:lnTo>
                <a:lnTo>
                  <a:pt x="7247" y="1645"/>
                </a:lnTo>
                <a:lnTo>
                  <a:pt x="7252" y="1635"/>
                </a:lnTo>
                <a:lnTo>
                  <a:pt x="7263" y="1632"/>
                </a:lnTo>
                <a:lnTo>
                  <a:pt x="7159" y="1612"/>
                </a:lnTo>
                <a:close/>
                <a:moveTo>
                  <a:pt x="18705" y="2652"/>
                </a:moveTo>
                <a:lnTo>
                  <a:pt x="18660" y="2665"/>
                </a:lnTo>
                <a:lnTo>
                  <a:pt x="18624" y="2694"/>
                </a:lnTo>
                <a:lnTo>
                  <a:pt x="18602" y="2728"/>
                </a:lnTo>
                <a:lnTo>
                  <a:pt x="18631" y="2760"/>
                </a:lnTo>
                <a:lnTo>
                  <a:pt x="18728" y="2835"/>
                </a:lnTo>
                <a:lnTo>
                  <a:pt x="18749" y="2880"/>
                </a:lnTo>
                <a:lnTo>
                  <a:pt x="18735" y="2958"/>
                </a:lnTo>
                <a:lnTo>
                  <a:pt x="18671" y="3055"/>
                </a:lnTo>
                <a:lnTo>
                  <a:pt x="18651" y="3113"/>
                </a:lnTo>
                <a:lnTo>
                  <a:pt x="18700" y="3127"/>
                </a:lnTo>
                <a:lnTo>
                  <a:pt x="18733" y="3102"/>
                </a:lnTo>
                <a:lnTo>
                  <a:pt x="18768" y="3068"/>
                </a:lnTo>
                <a:lnTo>
                  <a:pt x="18842" y="3043"/>
                </a:lnTo>
                <a:lnTo>
                  <a:pt x="18863" y="3032"/>
                </a:lnTo>
                <a:lnTo>
                  <a:pt x="18882" y="3036"/>
                </a:lnTo>
                <a:lnTo>
                  <a:pt x="18893" y="3072"/>
                </a:lnTo>
                <a:lnTo>
                  <a:pt x="18887" y="3092"/>
                </a:lnTo>
                <a:lnTo>
                  <a:pt x="18868" y="3110"/>
                </a:lnTo>
                <a:lnTo>
                  <a:pt x="18850" y="3134"/>
                </a:lnTo>
                <a:lnTo>
                  <a:pt x="18845" y="3173"/>
                </a:lnTo>
                <a:lnTo>
                  <a:pt x="18928" y="3150"/>
                </a:lnTo>
                <a:lnTo>
                  <a:pt x="18942" y="3145"/>
                </a:lnTo>
                <a:lnTo>
                  <a:pt x="18949" y="3122"/>
                </a:lnTo>
                <a:lnTo>
                  <a:pt x="18966" y="3099"/>
                </a:lnTo>
                <a:lnTo>
                  <a:pt x="18988" y="3081"/>
                </a:lnTo>
                <a:lnTo>
                  <a:pt x="19008" y="3072"/>
                </a:lnTo>
                <a:lnTo>
                  <a:pt x="19008" y="3050"/>
                </a:lnTo>
                <a:lnTo>
                  <a:pt x="18986" y="3014"/>
                </a:lnTo>
                <a:lnTo>
                  <a:pt x="19011" y="2991"/>
                </a:lnTo>
                <a:lnTo>
                  <a:pt x="19057" y="2983"/>
                </a:lnTo>
                <a:lnTo>
                  <a:pt x="19105" y="2992"/>
                </a:lnTo>
                <a:lnTo>
                  <a:pt x="19142" y="3014"/>
                </a:lnTo>
                <a:lnTo>
                  <a:pt x="19174" y="3045"/>
                </a:lnTo>
                <a:lnTo>
                  <a:pt x="19200" y="3085"/>
                </a:lnTo>
                <a:lnTo>
                  <a:pt x="19218" y="3133"/>
                </a:lnTo>
                <a:lnTo>
                  <a:pt x="19273" y="3116"/>
                </a:lnTo>
                <a:lnTo>
                  <a:pt x="19307" y="3165"/>
                </a:lnTo>
                <a:lnTo>
                  <a:pt x="19311" y="3245"/>
                </a:lnTo>
                <a:lnTo>
                  <a:pt x="19280" y="3317"/>
                </a:lnTo>
                <a:lnTo>
                  <a:pt x="19299" y="3355"/>
                </a:lnTo>
                <a:lnTo>
                  <a:pt x="19218" y="3337"/>
                </a:lnTo>
                <a:lnTo>
                  <a:pt x="19223" y="3320"/>
                </a:lnTo>
                <a:lnTo>
                  <a:pt x="19230" y="3309"/>
                </a:lnTo>
                <a:lnTo>
                  <a:pt x="19239" y="3302"/>
                </a:lnTo>
                <a:lnTo>
                  <a:pt x="19251" y="3295"/>
                </a:lnTo>
                <a:lnTo>
                  <a:pt x="19155" y="3295"/>
                </a:lnTo>
                <a:lnTo>
                  <a:pt x="19125" y="3306"/>
                </a:lnTo>
                <a:lnTo>
                  <a:pt x="19089" y="3355"/>
                </a:lnTo>
                <a:lnTo>
                  <a:pt x="19092" y="3308"/>
                </a:lnTo>
                <a:lnTo>
                  <a:pt x="19110" y="3251"/>
                </a:lnTo>
                <a:lnTo>
                  <a:pt x="19105" y="3234"/>
                </a:lnTo>
                <a:lnTo>
                  <a:pt x="19121" y="3213"/>
                </a:lnTo>
                <a:lnTo>
                  <a:pt x="19079" y="3199"/>
                </a:lnTo>
                <a:lnTo>
                  <a:pt x="18959" y="3194"/>
                </a:lnTo>
                <a:lnTo>
                  <a:pt x="18954" y="3270"/>
                </a:lnTo>
                <a:lnTo>
                  <a:pt x="19042" y="3392"/>
                </a:lnTo>
                <a:lnTo>
                  <a:pt x="19024" y="3478"/>
                </a:lnTo>
                <a:lnTo>
                  <a:pt x="19002" y="3495"/>
                </a:lnTo>
                <a:lnTo>
                  <a:pt x="18921" y="3530"/>
                </a:lnTo>
                <a:lnTo>
                  <a:pt x="18844" y="3541"/>
                </a:lnTo>
                <a:lnTo>
                  <a:pt x="18795" y="3570"/>
                </a:lnTo>
                <a:lnTo>
                  <a:pt x="18765" y="3578"/>
                </a:lnTo>
                <a:lnTo>
                  <a:pt x="18808" y="3622"/>
                </a:lnTo>
                <a:lnTo>
                  <a:pt x="18890" y="3640"/>
                </a:lnTo>
                <a:lnTo>
                  <a:pt x="19040" y="3638"/>
                </a:lnTo>
                <a:lnTo>
                  <a:pt x="19175" y="3611"/>
                </a:lnTo>
                <a:lnTo>
                  <a:pt x="19244" y="3582"/>
                </a:lnTo>
                <a:lnTo>
                  <a:pt x="19299" y="3536"/>
                </a:lnTo>
                <a:lnTo>
                  <a:pt x="19339" y="3556"/>
                </a:lnTo>
                <a:lnTo>
                  <a:pt x="19391" y="3563"/>
                </a:lnTo>
                <a:lnTo>
                  <a:pt x="19657" y="3539"/>
                </a:lnTo>
                <a:lnTo>
                  <a:pt x="19659" y="3539"/>
                </a:lnTo>
                <a:lnTo>
                  <a:pt x="19639" y="3493"/>
                </a:lnTo>
                <a:lnTo>
                  <a:pt x="19599" y="3456"/>
                </a:lnTo>
                <a:lnTo>
                  <a:pt x="19620" y="3450"/>
                </a:lnTo>
                <a:lnTo>
                  <a:pt x="19640" y="3441"/>
                </a:lnTo>
                <a:lnTo>
                  <a:pt x="19679" y="3362"/>
                </a:lnTo>
                <a:lnTo>
                  <a:pt x="19681" y="3361"/>
                </a:lnTo>
                <a:lnTo>
                  <a:pt x="19640" y="3340"/>
                </a:lnTo>
                <a:lnTo>
                  <a:pt x="19224" y="3002"/>
                </a:lnTo>
                <a:lnTo>
                  <a:pt x="19152" y="2969"/>
                </a:lnTo>
                <a:lnTo>
                  <a:pt x="19063" y="2944"/>
                </a:lnTo>
                <a:lnTo>
                  <a:pt x="18907" y="2877"/>
                </a:lnTo>
                <a:lnTo>
                  <a:pt x="18845" y="2830"/>
                </a:lnTo>
                <a:lnTo>
                  <a:pt x="18817" y="2792"/>
                </a:lnTo>
                <a:lnTo>
                  <a:pt x="18769" y="2695"/>
                </a:lnTo>
                <a:lnTo>
                  <a:pt x="18749" y="2666"/>
                </a:lnTo>
                <a:lnTo>
                  <a:pt x="18705" y="2652"/>
                </a:lnTo>
                <a:close/>
                <a:moveTo>
                  <a:pt x="13556" y="2848"/>
                </a:moveTo>
                <a:lnTo>
                  <a:pt x="13522" y="2872"/>
                </a:lnTo>
                <a:lnTo>
                  <a:pt x="13362" y="2929"/>
                </a:lnTo>
                <a:lnTo>
                  <a:pt x="13348" y="2951"/>
                </a:lnTo>
                <a:lnTo>
                  <a:pt x="13348" y="2958"/>
                </a:lnTo>
                <a:lnTo>
                  <a:pt x="13362" y="3012"/>
                </a:lnTo>
                <a:lnTo>
                  <a:pt x="13374" y="3012"/>
                </a:lnTo>
                <a:lnTo>
                  <a:pt x="13406" y="2964"/>
                </a:lnTo>
                <a:lnTo>
                  <a:pt x="13515" y="2890"/>
                </a:lnTo>
                <a:lnTo>
                  <a:pt x="13556" y="2848"/>
                </a:lnTo>
                <a:close/>
                <a:moveTo>
                  <a:pt x="6580" y="2952"/>
                </a:moveTo>
                <a:lnTo>
                  <a:pt x="6561" y="2966"/>
                </a:lnTo>
                <a:lnTo>
                  <a:pt x="6552" y="2975"/>
                </a:lnTo>
                <a:lnTo>
                  <a:pt x="6544" y="3000"/>
                </a:lnTo>
                <a:lnTo>
                  <a:pt x="6545" y="3014"/>
                </a:lnTo>
                <a:lnTo>
                  <a:pt x="6552" y="3032"/>
                </a:lnTo>
                <a:lnTo>
                  <a:pt x="6578" y="3059"/>
                </a:lnTo>
                <a:lnTo>
                  <a:pt x="6608" y="3066"/>
                </a:lnTo>
                <a:lnTo>
                  <a:pt x="6616" y="3049"/>
                </a:lnTo>
                <a:lnTo>
                  <a:pt x="6617" y="3036"/>
                </a:lnTo>
                <a:lnTo>
                  <a:pt x="6624" y="3022"/>
                </a:lnTo>
                <a:lnTo>
                  <a:pt x="6623" y="3014"/>
                </a:lnTo>
                <a:lnTo>
                  <a:pt x="6610" y="3008"/>
                </a:lnTo>
                <a:lnTo>
                  <a:pt x="6600" y="2995"/>
                </a:lnTo>
                <a:lnTo>
                  <a:pt x="6597" y="2982"/>
                </a:lnTo>
                <a:lnTo>
                  <a:pt x="6600" y="2968"/>
                </a:lnTo>
                <a:lnTo>
                  <a:pt x="6599" y="2952"/>
                </a:lnTo>
                <a:lnTo>
                  <a:pt x="6580" y="2952"/>
                </a:lnTo>
                <a:close/>
                <a:moveTo>
                  <a:pt x="13206" y="3088"/>
                </a:moveTo>
                <a:lnTo>
                  <a:pt x="13108" y="3113"/>
                </a:lnTo>
                <a:lnTo>
                  <a:pt x="13023" y="3167"/>
                </a:lnTo>
                <a:lnTo>
                  <a:pt x="12988" y="3234"/>
                </a:lnTo>
                <a:lnTo>
                  <a:pt x="13025" y="3257"/>
                </a:lnTo>
                <a:lnTo>
                  <a:pt x="13062" y="3274"/>
                </a:lnTo>
                <a:lnTo>
                  <a:pt x="13099" y="3275"/>
                </a:lnTo>
                <a:lnTo>
                  <a:pt x="13135" y="3254"/>
                </a:lnTo>
                <a:lnTo>
                  <a:pt x="13124" y="3214"/>
                </a:lnTo>
                <a:lnTo>
                  <a:pt x="13136" y="3188"/>
                </a:lnTo>
                <a:lnTo>
                  <a:pt x="13157" y="3188"/>
                </a:lnTo>
                <a:lnTo>
                  <a:pt x="13167" y="3223"/>
                </a:lnTo>
                <a:lnTo>
                  <a:pt x="13151" y="3274"/>
                </a:lnTo>
                <a:lnTo>
                  <a:pt x="13153" y="3296"/>
                </a:lnTo>
                <a:lnTo>
                  <a:pt x="13181" y="3295"/>
                </a:lnTo>
                <a:lnTo>
                  <a:pt x="13206" y="3267"/>
                </a:lnTo>
                <a:lnTo>
                  <a:pt x="13276" y="3113"/>
                </a:lnTo>
                <a:lnTo>
                  <a:pt x="13206" y="3088"/>
                </a:lnTo>
                <a:close/>
                <a:moveTo>
                  <a:pt x="11802" y="3428"/>
                </a:moveTo>
                <a:lnTo>
                  <a:pt x="11809" y="3428"/>
                </a:lnTo>
                <a:lnTo>
                  <a:pt x="11812" y="3428"/>
                </a:lnTo>
                <a:lnTo>
                  <a:pt x="11773" y="3447"/>
                </a:lnTo>
                <a:lnTo>
                  <a:pt x="11657" y="3527"/>
                </a:lnTo>
                <a:lnTo>
                  <a:pt x="11610" y="3549"/>
                </a:lnTo>
                <a:lnTo>
                  <a:pt x="11583" y="3557"/>
                </a:lnTo>
                <a:lnTo>
                  <a:pt x="11629" y="3536"/>
                </a:lnTo>
                <a:lnTo>
                  <a:pt x="11745" y="3456"/>
                </a:lnTo>
                <a:lnTo>
                  <a:pt x="11802" y="3428"/>
                </a:lnTo>
                <a:close/>
                <a:moveTo>
                  <a:pt x="8028" y="3558"/>
                </a:moveTo>
                <a:lnTo>
                  <a:pt x="8048" y="3567"/>
                </a:lnTo>
                <a:lnTo>
                  <a:pt x="8028" y="3558"/>
                </a:lnTo>
                <a:close/>
                <a:moveTo>
                  <a:pt x="11563" y="3565"/>
                </a:moveTo>
                <a:lnTo>
                  <a:pt x="11550" y="3572"/>
                </a:lnTo>
                <a:lnTo>
                  <a:pt x="11541" y="3579"/>
                </a:lnTo>
                <a:lnTo>
                  <a:pt x="11522" y="3610"/>
                </a:lnTo>
                <a:lnTo>
                  <a:pt x="11520" y="3618"/>
                </a:lnTo>
                <a:lnTo>
                  <a:pt x="11492" y="3627"/>
                </a:lnTo>
                <a:lnTo>
                  <a:pt x="11495" y="3619"/>
                </a:lnTo>
                <a:lnTo>
                  <a:pt x="11514" y="3588"/>
                </a:lnTo>
                <a:lnTo>
                  <a:pt x="11522" y="3581"/>
                </a:lnTo>
                <a:lnTo>
                  <a:pt x="11536" y="3573"/>
                </a:lnTo>
                <a:lnTo>
                  <a:pt x="11563" y="3565"/>
                </a:lnTo>
                <a:close/>
                <a:moveTo>
                  <a:pt x="4785" y="3790"/>
                </a:moveTo>
                <a:lnTo>
                  <a:pt x="4734" y="3794"/>
                </a:lnTo>
                <a:lnTo>
                  <a:pt x="4692" y="3806"/>
                </a:lnTo>
                <a:lnTo>
                  <a:pt x="4682" y="3825"/>
                </a:lnTo>
                <a:lnTo>
                  <a:pt x="4728" y="3848"/>
                </a:lnTo>
                <a:lnTo>
                  <a:pt x="4731" y="3813"/>
                </a:lnTo>
                <a:lnTo>
                  <a:pt x="4773" y="3812"/>
                </a:lnTo>
                <a:lnTo>
                  <a:pt x="4872" y="3829"/>
                </a:lnTo>
                <a:lnTo>
                  <a:pt x="4898" y="3826"/>
                </a:lnTo>
                <a:lnTo>
                  <a:pt x="4921" y="3829"/>
                </a:lnTo>
                <a:lnTo>
                  <a:pt x="4858" y="3802"/>
                </a:lnTo>
                <a:lnTo>
                  <a:pt x="4823" y="3793"/>
                </a:lnTo>
                <a:lnTo>
                  <a:pt x="4785" y="3790"/>
                </a:lnTo>
                <a:close/>
                <a:moveTo>
                  <a:pt x="4384" y="3819"/>
                </a:moveTo>
                <a:lnTo>
                  <a:pt x="4285" y="3836"/>
                </a:lnTo>
                <a:lnTo>
                  <a:pt x="4224" y="3891"/>
                </a:lnTo>
                <a:lnTo>
                  <a:pt x="4243" y="3904"/>
                </a:lnTo>
                <a:lnTo>
                  <a:pt x="4263" y="3904"/>
                </a:lnTo>
                <a:lnTo>
                  <a:pt x="4284" y="3892"/>
                </a:lnTo>
                <a:lnTo>
                  <a:pt x="4305" y="3869"/>
                </a:lnTo>
                <a:lnTo>
                  <a:pt x="4362" y="3897"/>
                </a:lnTo>
                <a:lnTo>
                  <a:pt x="4432" y="3894"/>
                </a:lnTo>
                <a:lnTo>
                  <a:pt x="4498" y="3874"/>
                </a:lnTo>
                <a:lnTo>
                  <a:pt x="4550" y="3848"/>
                </a:lnTo>
                <a:lnTo>
                  <a:pt x="4584" y="3848"/>
                </a:lnTo>
                <a:lnTo>
                  <a:pt x="4584" y="3829"/>
                </a:lnTo>
                <a:lnTo>
                  <a:pt x="4384" y="3819"/>
                </a:lnTo>
                <a:close/>
                <a:moveTo>
                  <a:pt x="4096" y="3890"/>
                </a:moveTo>
                <a:lnTo>
                  <a:pt x="3886" y="3891"/>
                </a:lnTo>
                <a:lnTo>
                  <a:pt x="3814" y="3893"/>
                </a:lnTo>
                <a:lnTo>
                  <a:pt x="3785" y="3907"/>
                </a:lnTo>
                <a:lnTo>
                  <a:pt x="3774" y="3940"/>
                </a:lnTo>
                <a:lnTo>
                  <a:pt x="3781" y="3980"/>
                </a:lnTo>
                <a:lnTo>
                  <a:pt x="3803" y="3994"/>
                </a:lnTo>
                <a:lnTo>
                  <a:pt x="3872" y="3991"/>
                </a:lnTo>
                <a:lnTo>
                  <a:pt x="3877" y="3940"/>
                </a:lnTo>
                <a:lnTo>
                  <a:pt x="3958" y="3925"/>
                </a:lnTo>
                <a:lnTo>
                  <a:pt x="4129" y="3929"/>
                </a:lnTo>
                <a:lnTo>
                  <a:pt x="4137" y="3926"/>
                </a:lnTo>
                <a:lnTo>
                  <a:pt x="4142" y="3927"/>
                </a:lnTo>
                <a:lnTo>
                  <a:pt x="4145" y="3924"/>
                </a:lnTo>
                <a:lnTo>
                  <a:pt x="4144" y="3911"/>
                </a:lnTo>
                <a:lnTo>
                  <a:pt x="4096" y="3890"/>
                </a:lnTo>
                <a:close/>
                <a:moveTo>
                  <a:pt x="5385" y="3958"/>
                </a:moveTo>
                <a:lnTo>
                  <a:pt x="5339" y="3974"/>
                </a:lnTo>
                <a:lnTo>
                  <a:pt x="5310" y="4011"/>
                </a:lnTo>
                <a:lnTo>
                  <a:pt x="5310" y="4031"/>
                </a:lnTo>
                <a:lnTo>
                  <a:pt x="5334" y="4019"/>
                </a:lnTo>
                <a:lnTo>
                  <a:pt x="5349" y="4020"/>
                </a:lnTo>
                <a:lnTo>
                  <a:pt x="5362" y="4027"/>
                </a:lnTo>
                <a:lnTo>
                  <a:pt x="5382" y="4031"/>
                </a:lnTo>
                <a:lnTo>
                  <a:pt x="5394" y="4025"/>
                </a:lnTo>
                <a:lnTo>
                  <a:pt x="5431" y="3998"/>
                </a:lnTo>
                <a:lnTo>
                  <a:pt x="5454" y="3991"/>
                </a:lnTo>
                <a:lnTo>
                  <a:pt x="5489" y="3991"/>
                </a:lnTo>
                <a:lnTo>
                  <a:pt x="5438" y="3964"/>
                </a:lnTo>
                <a:lnTo>
                  <a:pt x="5385" y="3958"/>
                </a:lnTo>
                <a:close/>
                <a:moveTo>
                  <a:pt x="3617" y="3965"/>
                </a:moveTo>
                <a:lnTo>
                  <a:pt x="3569" y="3971"/>
                </a:lnTo>
                <a:lnTo>
                  <a:pt x="3531" y="3991"/>
                </a:lnTo>
                <a:lnTo>
                  <a:pt x="3565" y="3990"/>
                </a:lnTo>
                <a:lnTo>
                  <a:pt x="3659" y="4011"/>
                </a:lnTo>
                <a:lnTo>
                  <a:pt x="3677" y="4007"/>
                </a:lnTo>
                <a:lnTo>
                  <a:pt x="3686" y="4002"/>
                </a:lnTo>
                <a:lnTo>
                  <a:pt x="3693" y="3991"/>
                </a:lnTo>
                <a:lnTo>
                  <a:pt x="3663" y="3973"/>
                </a:lnTo>
                <a:lnTo>
                  <a:pt x="3617" y="3965"/>
                </a:lnTo>
                <a:close/>
                <a:moveTo>
                  <a:pt x="3215" y="3987"/>
                </a:moveTo>
                <a:lnTo>
                  <a:pt x="3087" y="4002"/>
                </a:lnTo>
                <a:lnTo>
                  <a:pt x="2979" y="4049"/>
                </a:lnTo>
                <a:lnTo>
                  <a:pt x="3074" y="4069"/>
                </a:lnTo>
                <a:lnTo>
                  <a:pt x="3364" y="4041"/>
                </a:lnTo>
                <a:lnTo>
                  <a:pt x="3473" y="4008"/>
                </a:lnTo>
                <a:lnTo>
                  <a:pt x="3478" y="4009"/>
                </a:lnTo>
                <a:lnTo>
                  <a:pt x="3483" y="4005"/>
                </a:lnTo>
                <a:lnTo>
                  <a:pt x="3482" y="3991"/>
                </a:lnTo>
                <a:lnTo>
                  <a:pt x="3215" y="3987"/>
                </a:lnTo>
                <a:close/>
                <a:moveTo>
                  <a:pt x="2776" y="4090"/>
                </a:moveTo>
                <a:lnTo>
                  <a:pt x="2454" y="4121"/>
                </a:lnTo>
                <a:lnTo>
                  <a:pt x="2367" y="4153"/>
                </a:lnTo>
                <a:lnTo>
                  <a:pt x="2867" y="4112"/>
                </a:lnTo>
                <a:lnTo>
                  <a:pt x="2776" y="4090"/>
                </a:lnTo>
                <a:close/>
                <a:moveTo>
                  <a:pt x="2373" y="4215"/>
                </a:moveTo>
                <a:lnTo>
                  <a:pt x="2358" y="4224"/>
                </a:lnTo>
                <a:lnTo>
                  <a:pt x="2348" y="4227"/>
                </a:lnTo>
                <a:lnTo>
                  <a:pt x="2345" y="4236"/>
                </a:lnTo>
                <a:lnTo>
                  <a:pt x="2347" y="4267"/>
                </a:lnTo>
                <a:lnTo>
                  <a:pt x="2376" y="4286"/>
                </a:lnTo>
                <a:lnTo>
                  <a:pt x="2413" y="4298"/>
                </a:lnTo>
                <a:lnTo>
                  <a:pt x="2478" y="4243"/>
                </a:lnTo>
                <a:lnTo>
                  <a:pt x="2467" y="4230"/>
                </a:lnTo>
                <a:lnTo>
                  <a:pt x="2414" y="4215"/>
                </a:lnTo>
                <a:lnTo>
                  <a:pt x="2373" y="4215"/>
                </a:lnTo>
                <a:close/>
                <a:moveTo>
                  <a:pt x="2155" y="4307"/>
                </a:moveTo>
                <a:lnTo>
                  <a:pt x="2068" y="4312"/>
                </a:lnTo>
                <a:lnTo>
                  <a:pt x="1887" y="4353"/>
                </a:lnTo>
                <a:lnTo>
                  <a:pt x="1860" y="4368"/>
                </a:lnTo>
                <a:lnTo>
                  <a:pt x="1869" y="4403"/>
                </a:lnTo>
                <a:lnTo>
                  <a:pt x="1902" y="4437"/>
                </a:lnTo>
                <a:lnTo>
                  <a:pt x="1944" y="4453"/>
                </a:lnTo>
                <a:lnTo>
                  <a:pt x="1958" y="4450"/>
                </a:lnTo>
                <a:lnTo>
                  <a:pt x="1993" y="4436"/>
                </a:lnTo>
                <a:lnTo>
                  <a:pt x="2017" y="4433"/>
                </a:lnTo>
                <a:lnTo>
                  <a:pt x="2038" y="4438"/>
                </a:lnTo>
                <a:lnTo>
                  <a:pt x="2069" y="4466"/>
                </a:lnTo>
                <a:lnTo>
                  <a:pt x="2089" y="4474"/>
                </a:lnTo>
                <a:lnTo>
                  <a:pt x="2073" y="4447"/>
                </a:lnTo>
                <a:lnTo>
                  <a:pt x="2056" y="4429"/>
                </a:lnTo>
                <a:lnTo>
                  <a:pt x="2034" y="4418"/>
                </a:lnTo>
                <a:lnTo>
                  <a:pt x="2008" y="4411"/>
                </a:lnTo>
                <a:lnTo>
                  <a:pt x="2008" y="4393"/>
                </a:lnTo>
                <a:lnTo>
                  <a:pt x="2052" y="4385"/>
                </a:lnTo>
                <a:lnTo>
                  <a:pt x="2134" y="4359"/>
                </a:lnTo>
                <a:lnTo>
                  <a:pt x="2187" y="4353"/>
                </a:lnTo>
                <a:lnTo>
                  <a:pt x="2155" y="4307"/>
                </a:lnTo>
                <a:close/>
                <a:moveTo>
                  <a:pt x="19519" y="4826"/>
                </a:moveTo>
                <a:lnTo>
                  <a:pt x="19524" y="4827"/>
                </a:lnTo>
                <a:lnTo>
                  <a:pt x="19511" y="4829"/>
                </a:lnTo>
                <a:lnTo>
                  <a:pt x="19463" y="4879"/>
                </a:lnTo>
                <a:lnTo>
                  <a:pt x="19423" y="4874"/>
                </a:lnTo>
                <a:lnTo>
                  <a:pt x="19460" y="4834"/>
                </a:lnTo>
                <a:lnTo>
                  <a:pt x="19519" y="4826"/>
                </a:lnTo>
                <a:close/>
                <a:moveTo>
                  <a:pt x="4066" y="7575"/>
                </a:moveTo>
                <a:lnTo>
                  <a:pt x="4075" y="7575"/>
                </a:lnTo>
                <a:lnTo>
                  <a:pt x="4086" y="7669"/>
                </a:lnTo>
                <a:lnTo>
                  <a:pt x="4089" y="7680"/>
                </a:lnTo>
                <a:lnTo>
                  <a:pt x="4096" y="7694"/>
                </a:lnTo>
                <a:lnTo>
                  <a:pt x="4098" y="7759"/>
                </a:lnTo>
                <a:lnTo>
                  <a:pt x="4084" y="7800"/>
                </a:lnTo>
                <a:lnTo>
                  <a:pt x="4070" y="7822"/>
                </a:lnTo>
                <a:lnTo>
                  <a:pt x="4069" y="7821"/>
                </a:lnTo>
                <a:lnTo>
                  <a:pt x="4065" y="7824"/>
                </a:lnTo>
                <a:lnTo>
                  <a:pt x="4059" y="7829"/>
                </a:lnTo>
                <a:lnTo>
                  <a:pt x="4047" y="7843"/>
                </a:lnTo>
                <a:lnTo>
                  <a:pt x="4037" y="7852"/>
                </a:lnTo>
                <a:lnTo>
                  <a:pt x="4036" y="7854"/>
                </a:lnTo>
                <a:lnTo>
                  <a:pt x="4030" y="7854"/>
                </a:lnTo>
                <a:lnTo>
                  <a:pt x="3987" y="7848"/>
                </a:lnTo>
                <a:lnTo>
                  <a:pt x="3982" y="7848"/>
                </a:lnTo>
                <a:lnTo>
                  <a:pt x="3984" y="7846"/>
                </a:lnTo>
                <a:lnTo>
                  <a:pt x="3990" y="7841"/>
                </a:lnTo>
                <a:lnTo>
                  <a:pt x="3994" y="7838"/>
                </a:lnTo>
                <a:lnTo>
                  <a:pt x="3996" y="7839"/>
                </a:lnTo>
                <a:lnTo>
                  <a:pt x="4008" y="7817"/>
                </a:lnTo>
                <a:lnTo>
                  <a:pt x="4023" y="7776"/>
                </a:lnTo>
                <a:lnTo>
                  <a:pt x="4031" y="7760"/>
                </a:lnTo>
                <a:lnTo>
                  <a:pt x="4042" y="7749"/>
                </a:lnTo>
                <a:lnTo>
                  <a:pt x="4059" y="7745"/>
                </a:lnTo>
                <a:lnTo>
                  <a:pt x="4059" y="7741"/>
                </a:lnTo>
                <a:lnTo>
                  <a:pt x="4054" y="7734"/>
                </a:lnTo>
                <a:lnTo>
                  <a:pt x="4039" y="7718"/>
                </a:lnTo>
                <a:lnTo>
                  <a:pt x="4021" y="7711"/>
                </a:lnTo>
                <a:lnTo>
                  <a:pt x="4014" y="7697"/>
                </a:lnTo>
                <a:lnTo>
                  <a:pt x="4010" y="7686"/>
                </a:lnTo>
                <a:lnTo>
                  <a:pt x="4039" y="7596"/>
                </a:lnTo>
                <a:lnTo>
                  <a:pt x="4050" y="7582"/>
                </a:lnTo>
                <a:lnTo>
                  <a:pt x="4056" y="7578"/>
                </a:lnTo>
                <a:lnTo>
                  <a:pt x="4066" y="7575"/>
                </a:lnTo>
                <a:close/>
                <a:moveTo>
                  <a:pt x="3896" y="7865"/>
                </a:moveTo>
                <a:lnTo>
                  <a:pt x="3910" y="7865"/>
                </a:lnTo>
                <a:lnTo>
                  <a:pt x="3815" y="7926"/>
                </a:lnTo>
                <a:lnTo>
                  <a:pt x="3694" y="8017"/>
                </a:lnTo>
                <a:lnTo>
                  <a:pt x="3677" y="8027"/>
                </a:lnTo>
                <a:lnTo>
                  <a:pt x="3653" y="8036"/>
                </a:lnTo>
                <a:lnTo>
                  <a:pt x="3603" y="8044"/>
                </a:lnTo>
                <a:lnTo>
                  <a:pt x="3619" y="8034"/>
                </a:lnTo>
                <a:lnTo>
                  <a:pt x="3740" y="7943"/>
                </a:lnTo>
                <a:lnTo>
                  <a:pt x="3850" y="7875"/>
                </a:lnTo>
                <a:lnTo>
                  <a:pt x="3861" y="7869"/>
                </a:lnTo>
                <a:lnTo>
                  <a:pt x="3896" y="7865"/>
                </a:lnTo>
                <a:close/>
                <a:moveTo>
                  <a:pt x="3569" y="8055"/>
                </a:moveTo>
                <a:lnTo>
                  <a:pt x="3535" y="8080"/>
                </a:lnTo>
                <a:lnTo>
                  <a:pt x="3421" y="8137"/>
                </a:lnTo>
                <a:lnTo>
                  <a:pt x="3361" y="8147"/>
                </a:lnTo>
                <a:lnTo>
                  <a:pt x="3460" y="8097"/>
                </a:lnTo>
                <a:lnTo>
                  <a:pt x="3494" y="8072"/>
                </a:lnTo>
                <a:lnTo>
                  <a:pt x="3506" y="8067"/>
                </a:lnTo>
                <a:lnTo>
                  <a:pt x="3516" y="8063"/>
                </a:lnTo>
                <a:lnTo>
                  <a:pt x="3569" y="8055"/>
                </a:lnTo>
                <a:close/>
                <a:moveTo>
                  <a:pt x="2975" y="8179"/>
                </a:moveTo>
                <a:lnTo>
                  <a:pt x="2967" y="8185"/>
                </a:lnTo>
                <a:lnTo>
                  <a:pt x="2934" y="8203"/>
                </a:lnTo>
                <a:lnTo>
                  <a:pt x="2837" y="8234"/>
                </a:lnTo>
                <a:lnTo>
                  <a:pt x="2818" y="8233"/>
                </a:lnTo>
                <a:lnTo>
                  <a:pt x="2860" y="8220"/>
                </a:lnTo>
                <a:lnTo>
                  <a:pt x="2892" y="8202"/>
                </a:lnTo>
                <a:lnTo>
                  <a:pt x="2910" y="8188"/>
                </a:lnTo>
                <a:lnTo>
                  <a:pt x="2923" y="8181"/>
                </a:lnTo>
                <a:lnTo>
                  <a:pt x="2975" y="8179"/>
                </a:lnTo>
                <a:close/>
                <a:moveTo>
                  <a:pt x="1289" y="13385"/>
                </a:moveTo>
                <a:lnTo>
                  <a:pt x="1299" y="13385"/>
                </a:lnTo>
                <a:lnTo>
                  <a:pt x="1310" y="13388"/>
                </a:lnTo>
                <a:lnTo>
                  <a:pt x="1327" y="13399"/>
                </a:lnTo>
                <a:lnTo>
                  <a:pt x="1333" y="13406"/>
                </a:lnTo>
                <a:lnTo>
                  <a:pt x="1338" y="13413"/>
                </a:lnTo>
                <a:lnTo>
                  <a:pt x="1341" y="13419"/>
                </a:lnTo>
                <a:lnTo>
                  <a:pt x="1346" y="13425"/>
                </a:lnTo>
                <a:lnTo>
                  <a:pt x="1360" y="13435"/>
                </a:lnTo>
                <a:lnTo>
                  <a:pt x="1399" y="13451"/>
                </a:lnTo>
                <a:lnTo>
                  <a:pt x="1408" y="13458"/>
                </a:lnTo>
                <a:lnTo>
                  <a:pt x="1414" y="13466"/>
                </a:lnTo>
                <a:lnTo>
                  <a:pt x="1422" y="13496"/>
                </a:lnTo>
                <a:lnTo>
                  <a:pt x="1432" y="13500"/>
                </a:lnTo>
                <a:lnTo>
                  <a:pt x="1447" y="13498"/>
                </a:lnTo>
                <a:lnTo>
                  <a:pt x="1486" y="13486"/>
                </a:lnTo>
                <a:lnTo>
                  <a:pt x="1457" y="13540"/>
                </a:lnTo>
                <a:lnTo>
                  <a:pt x="1418" y="13552"/>
                </a:lnTo>
                <a:lnTo>
                  <a:pt x="1402" y="13554"/>
                </a:lnTo>
                <a:lnTo>
                  <a:pt x="1394" y="13550"/>
                </a:lnTo>
                <a:lnTo>
                  <a:pt x="1383" y="13520"/>
                </a:lnTo>
                <a:lnTo>
                  <a:pt x="1379" y="13513"/>
                </a:lnTo>
                <a:lnTo>
                  <a:pt x="1371" y="13505"/>
                </a:lnTo>
                <a:lnTo>
                  <a:pt x="1342" y="13493"/>
                </a:lnTo>
                <a:lnTo>
                  <a:pt x="1276" y="13415"/>
                </a:lnTo>
                <a:lnTo>
                  <a:pt x="1273" y="13406"/>
                </a:lnTo>
                <a:lnTo>
                  <a:pt x="1273" y="13401"/>
                </a:lnTo>
                <a:lnTo>
                  <a:pt x="1277" y="13394"/>
                </a:lnTo>
                <a:lnTo>
                  <a:pt x="1283" y="13388"/>
                </a:lnTo>
                <a:lnTo>
                  <a:pt x="1289" y="13385"/>
                </a:lnTo>
                <a:close/>
                <a:moveTo>
                  <a:pt x="2679" y="15475"/>
                </a:moveTo>
                <a:lnTo>
                  <a:pt x="2825" y="15534"/>
                </a:lnTo>
                <a:lnTo>
                  <a:pt x="2837" y="15541"/>
                </a:lnTo>
                <a:lnTo>
                  <a:pt x="2852" y="15545"/>
                </a:lnTo>
                <a:lnTo>
                  <a:pt x="2996" y="15549"/>
                </a:lnTo>
                <a:lnTo>
                  <a:pt x="3008" y="15551"/>
                </a:lnTo>
                <a:lnTo>
                  <a:pt x="3060" y="15589"/>
                </a:lnTo>
                <a:lnTo>
                  <a:pt x="3146" y="15634"/>
                </a:lnTo>
                <a:lnTo>
                  <a:pt x="3153" y="15642"/>
                </a:lnTo>
                <a:lnTo>
                  <a:pt x="3160" y="15647"/>
                </a:lnTo>
                <a:lnTo>
                  <a:pt x="3175" y="15650"/>
                </a:lnTo>
                <a:lnTo>
                  <a:pt x="3199" y="15652"/>
                </a:lnTo>
                <a:lnTo>
                  <a:pt x="3232" y="15647"/>
                </a:lnTo>
                <a:lnTo>
                  <a:pt x="3211" y="15652"/>
                </a:lnTo>
                <a:lnTo>
                  <a:pt x="3166" y="15660"/>
                </a:lnTo>
                <a:lnTo>
                  <a:pt x="3140" y="15658"/>
                </a:lnTo>
                <a:lnTo>
                  <a:pt x="3126" y="15654"/>
                </a:lnTo>
                <a:lnTo>
                  <a:pt x="3120" y="15649"/>
                </a:lnTo>
                <a:lnTo>
                  <a:pt x="3113" y="15642"/>
                </a:lnTo>
                <a:lnTo>
                  <a:pt x="3025" y="15596"/>
                </a:lnTo>
                <a:lnTo>
                  <a:pt x="2975" y="15559"/>
                </a:lnTo>
                <a:lnTo>
                  <a:pt x="2962" y="15557"/>
                </a:lnTo>
                <a:lnTo>
                  <a:pt x="2819" y="15552"/>
                </a:lnTo>
                <a:lnTo>
                  <a:pt x="2802" y="15548"/>
                </a:lnTo>
                <a:lnTo>
                  <a:pt x="2790" y="15542"/>
                </a:lnTo>
                <a:lnTo>
                  <a:pt x="2658" y="15487"/>
                </a:lnTo>
                <a:lnTo>
                  <a:pt x="2679" y="15475"/>
                </a:lnTo>
                <a:close/>
                <a:moveTo>
                  <a:pt x="2546" y="15479"/>
                </a:moveTo>
                <a:lnTo>
                  <a:pt x="2561" y="15480"/>
                </a:lnTo>
                <a:lnTo>
                  <a:pt x="2593" y="15491"/>
                </a:lnTo>
                <a:lnTo>
                  <a:pt x="2610" y="15501"/>
                </a:lnTo>
                <a:cubicBezTo>
                  <a:pt x="2607" y="15503"/>
                  <a:pt x="2604" y="15504"/>
                  <a:pt x="2602" y="15506"/>
                </a:cubicBezTo>
                <a:cubicBezTo>
                  <a:pt x="2599" y="15508"/>
                  <a:pt x="2598" y="15509"/>
                  <a:pt x="2598" y="15509"/>
                </a:cubicBezTo>
                <a:lnTo>
                  <a:pt x="2580" y="15512"/>
                </a:lnTo>
                <a:lnTo>
                  <a:pt x="2558" y="15498"/>
                </a:lnTo>
                <a:lnTo>
                  <a:pt x="2528" y="15489"/>
                </a:lnTo>
                <a:lnTo>
                  <a:pt x="2520" y="15488"/>
                </a:lnTo>
                <a:lnTo>
                  <a:pt x="2533" y="15481"/>
                </a:lnTo>
                <a:lnTo>
                  <a:pt x="2546" y="15479"/>
                </a:lnTo>
                <a:close/>
                <a:moveTo>
                  <a:pt x="3315" y="15612"/>
                </a:moveTo>
                <a:lnTo>
                  <a:pt x="3322" y="15614"/>
                </a:lnTo>
                <a:lnTo>
                  <a:pt x="3327" y="15617"/>
                </a:lnTo>
                <a:lnTo>
                  <a:pt x="3327" y="15657"/>
                </a:lnTo>
                <a:lnTo>
                  <a:pt x="3342" y="15692"/>
                </a:lnTo>
                <a:lnTo>
                  <a:pt x="3369" y="15730"/>
                </a:lnTo>
                <a:lnTo>
                  <a:pt x="3372" y="15754"/>
                </a:lnTo>
                <a:lnTo>
                  <a:pt x="3372" y="15790"/>
                </a:lnTo>
                <a:lnTo>
                  <a:pt x="3375" y="15803"/>
                </a:lnTo>
                <a:lnTo>
                  <a:pt x="3380" y="15811"/>
                </a:lnTo>
                <a:lnTo>
                  <a:pt x="3391" y="15812"/>
                </a:lnTo>
                <a:lnTo>
                  <a:pt x="3399" y="15814"/>
                </a:lnTo>
                <a:lnTo>
                  <a:pt x="3405" y="15816"/>
                </a:lnTo>
                <a:lnTo>
                  <a:pt x="3408" y="15821"/>
                </a:lnTo>
                <a:lnTo>
                  <a:pt x="3410" y="15830"/>
                </a:lnTo>
                <a:lnTo>
                  <a:pt x="3413" y="15848"/>
                </a:lnTo>
                <a:lnTo>
                  <a:pt x="3411" y="15861"/>
                </a:lnTo>
                <a:lnTo>
                  <a:pt x="3403" y="15870"/>
                </a:lnTo>
                <a:lnTo>
                  <a:pt x="3379" y="15878"/>
                </a:lnTo>
                <a:lnTo>
                  <a:pt x="3362" y="15888"/>
                </a:lnTo>
                <a:lnTo>
                  <a:pt x="3342" y="15900"/>
                </a:lnTo>
                <a:lnTo>
                  <a:pt x="3296" y="15943"/>
                </a:lnTo>
                <a:lnTo>
                  <a:pt x="3284" y="15950"/>
                </a:lnTo>
                <a:lnTo>
                  <a:pt x="3274" y="15953"/>
                </a:lnTo>
                <a:lnTo>
                  <a:pt x="3264" y="15965"/>
                </a:lnTo>
                <a:lnTo>
                  <a:pt x="3278" y="16007"/>
                </a:lnTo>
                <a:lnTo>
                  <a:pt x="3334" y="16056"/>
                </a:lnTo>
                <a:lnTo>
                  <a:pt x="3375" y="16092"/>
                </a:lnTo>
                <a:lnTo>
                  <a:pt x="3380" y="16104"/>
                </a:lnTo>
                <a:lnTo>
                  <a:pt x="3379" y="16106"/>
                </a:lnTo>
                <a:lnTo>
                  <a:pt x="3378" y="16108"/>
                </a:lnTo>
                <a:lnTo>
                  <a:pt x="3375" y="16112"/>
                </a:lnTo>
                <a:lnTo>
                  <a:pt x="3371" y="16118"/>
                </a:lnTo>
                <a:lnTo>
                  <a:pt x="3394" y="16129"/>
                </a:lnTo>
                <a:lnTo>
                  <a:pt x="3512" y="16143"/>
                </a:lnTo>
                <a:lnTo>
                  <a:pt x="3569" y="16159"/>
                </a:lnTo>
                <a:lnTo>
                  <a:pt x="3592" y="16170"/>
                </a:lnTo>
                <a:lnTo>
                  <a:pt x="3605" y="16193"/>
                </a:lnTo>
                <a:lnTo>
                  <a:pt x="3591" y="16211"/>
                </a:lnTo>
                <a:lnTo>
                  <a:pt x="3589" y="16218"/>
                </a:lnTo>
                <a:lnTo>
                  <a:pt x="3588" y="16227"/>
                </a:lnTo>
                <a:lnTo>
                  <a:pt x="3596" y="16238"/>
                </a:lnTo>
                <a:lnTo>
                  <a:pt x="3598" y="16248"/>
                </a:lnTo>
                <a:lnTo>
                  <a:pt x="3596" y="16257"/>
                </a:lnTo>
                <a:lnTo>
                  <a:pt x="3585" y="16273"/>
                </a:lnTo>
                <a:lnTo>
                  <a:pt x="3576" y="16283"/>
                </a:lnTo>
                <a:lnTo>
                  <a:pt x="3566" y="16290"/>
                </a:lnTo>
                <a:lnTo>
                  <a:pt x="3540" y="16305"/>
                </a:lnTo>
                <a:lnTo>
                  <a:pt x="3529" y="16313"/>
                </a:lnTo>
                <a:lnTo>
                  <a:pt x="3524" y="16321"/>
                </a:lnTo>
                <a:lnTo>
                  <a:pt x="3519" y="16351"/>
                </a:lnTo>
                <a:lnTo>
                  <a:pt x="3515" y="16361"/>
                </a:lnTo>
                <a:lnTo>
                  <a:pt x="3508" y="16370"/>
                </a:lnTo>
                <a:lnTo>
                  <a:pt x="3492" y="16379"/>
                </a:lnTo>
                <a:lnTo>
                  <a:pt x="3486" y="16385"/>
                </a:lnTo>
                <a:lnTo>
                  <a:pt x="3478" y="16392"/>
                </a:lnTo>
                <a:lnTo>
                  <a:pt x="3475" y="16401"/>
                </a:lnTo>
                <a:lnTo>
                  <a:pt x="3473" y="16411"/>
                </a:lnTo>
                <a:lnTo>
                  <a:pt x="3470" y="16430"/>
                </a:lnTo>
                <a:lnTo>
                  <a:pt x="3461" y="16451"/>
                </a:lnTo>
                <a:lnTo>
                  <a:pt x="3445" y="16471"/>
                </a:lnTo>
                <a:lnTo>
                  <a:pt x="3440" y="16476"/>
                </a:lnTo>
                <a:lnTo>
                  <a:pt x="3436" y="16480"/>
                </a:lnTo>
                <a:lnTo>
                  <a:pt x="3429" y="16483"/>
                </a:lnTo>
                <a:lnTo>
                  <a:pt x="3425" y="16486"/>
                </a:lnTo>
                <a:lnTo>
                  <a:pt x="3420" y="16488"/>
                </a:lnTo>
                <a:lnTo>
                  <a:pt x="3408" y="16489"/>
                </a:lnTo>
                <a:lnTo>
                  <a:pt x="3405" y="16488"/>
                </a:lnTo>
                <a:lnTo>
                  <a:pt x="3402" y="16488"/>
                </a:lnTo>
                <a:lnTo>
                  <a:pt x="3405" y="16484"/>
                </a:lnTo>
                <a:lnTo>
                  <a:pt x="3413" y="16478"/>
                </a:lnTo>
                <a:lnTo>
                  <a:pt x="3428" y="16458"/>
                </a:lnTo>
                <a:lnTo>
                  <a:pt x="3436" y="16438"/>
                </a:lnTo>
                <a:lnTo>
                  <a:pt x="3438" y="16419"/>
                </a:lnTo>
                <a:lnTo>
                  <a:pt x="3441" y="16408"/>
                </a:lnTo>
                <a:lnTo>
                  <a:pt x="3445" y="16400"/>
                </a:lnTo>
                <a:lnTo>
                  <a:pt x="3451" y="16392"/>
                </a:lnTo>
                <a:lnTo>
                  <a:pt x="3459" y="16387"/>
                </a:lnTo>
                <a:lnTo>
                  <a:pt x="3474" y="16377"/>
                </a:lnTo>
                <a:lnTo>
                  <a:pt x="3482" y="16369"/>
                </a:lnTo>
                <a:lnTo>
                  <a:pt x="3486" y="16358"/>
                </a:lnTo>
                <a:lnTo>
                  <a:pt x="3492" y="16328"/>
                </a:lnTo>
                <a:lnTo>
                  <a:pt x="3494" y="16321"/>
                </a:lnTo>
                <a:lnTo>
                  <a:pt x="3506" y="16312"/>
                </a:lnTo>
                <a:lnTo>
                  <a:pt x="3533" y="16298"/>
                </a:lnTo>
                <a:lnTo>
                  <a:pt x="3543" y="16290"/>
                </a:lnTo>
                <a:lnTo>
                  <a:pt x="3552" y="16281"/>
                </a:lnTo>
                <a:lnTo>
                  <a:pt x="3564" y="16265"/>
                </a:lnTo>
                <a:lnTo>
                  <a:pt x="3565" y="16255"/>
                </a:lnTo>
                <a:lnTo>
                  <a:pt x="3562" y="16245"/>
                </a:lnTo>
                <a:lnTo>
                  <a:pt x="3554" y="16235"/>
                </a:lnTo>
                <a:lnTo>
                  <a:pt x="3557" y="16225"/>
                </a:lnTo>
                <a:lnTo>
                  <a:pt x="3558" y="16219"/>
                </a:lnTo>
                <a:lnTo>
                  <a:pt x="3571" y="16201"/>
                </a:lnTo>
                <a:lnTo>
                  <a:pt x="3558" y="16177"/>
                </a:lnTo>
                <a:lnTo>
                  <a:pt x="3535" y="16167"/>
                </a:lnTo>
                <a:lnTo>
                  <a:pt x="3477" y="16151"/>
                </a:lnTo>
                <a:lnTo>
                  <a:pt x="3361" y="16136"/>
                </a:lnTo>
                <a:lnTo>
                  <a:pt x="3338" y="16126"/>
                </a:lnTo>
                <a:lnTo>
                  <a:pt x="3342" y="16119"/>
                </a:lnTo>
                <a:lnTo>
                  <a:pt x="3345" y="16116"/>
                </a:lnTo>
                <a:lnTo>
                  <a:pt x="3345" y="16114"/>
                </a:lnTo>
                <a:lnTo>
                  <a:pt x="3348" y="16112"/>
                </a:lnTo>
                <a:lnTo>
                  <a:pt x="3342" y="16100"/>
                </a:lnTo>
                <a:lnTo>
                  <a:pt x="3301" y="16064"/>
                </a:lnTo>
                <a:lnTo>
                  <a:pt x="3244" y="16014"/>
                </a:lnTo>
                <a:lnTo>
                  <a:pt x="3229" y="15973"/>
                </a:lnTo>
                <a:lnTo>
                  <a:pt x="3241" y="15960"/>
                </a:lnTo>
                <a:lnTo>
                  <a:pt x="3250" y="15959"/>
                </a:lnTo>
                <a:lnTo>
                  <a:pt x="3262" y="15950"/>
                </a:lnTo>
                <a:lnTo>
                  <a:pt x="3307" y="15907"/>
                </a:lnTo>
                <a:lnTo>
                  <a:pt x="3327" y="15895"/>
                </a:lnTo>
                <a:lnTo>
                  <a:pt x="3346" y="15886"/>
                </a:lnTo>
                <a:lnTo>
                  <a:pt x="3369" y="15877"/>
                </a:lnTo>
                <a:lnTo>
                  <a:pt x="3376" y="15869"/>
                </a:lnTo>
                <a:lnTo>
                  <a:pt x="3379" y="15855"/>
                </a:lnTo>
                <a:lnTo>
                  <a:pt x="3376" y="15837"/>
                </a:lnTo>
                <a:lnTo>
                  <a:pt x="3373" y="15829"/>
                </a:lnTo>
                <a:lnTo>
                  <a:pt x="3371" y="15823"/>
                </a:lnTo>
                <a:lnTo>
                  <a:pt x="3366" y="15821"/>
                </a:lnTo>
                <a:lnTo>
                  <a:pt x="3356" y="15819"/>
                </a:lnTo>
                <a:lnTo>
                  <a:pt x="3348" y="15818"/>
                </a:lnTo>
                <a:lnTo>
                  <a:pt x="3342" y="15811"/>
                </a:lnTo>
                <a:lnTo>
                  <a:pt x="3339" y="15798"/>
                </a:lnTo>
                <a:lnTo>
                  <a:pt x="3339" y="15762"/>
                </a:lnTo>
                <a:lnTo>
                  <a:pt x="3336" y="15737"/>
                </a:lnTo>
                <a:lnTo>
                  <a:pt x="3308" y="15699"/>
                </a:lnTo>
                <a:lnTo>
                  <a:pt x="3294" y="15664"/>
                </a:lnTo>
                <a:lnTo>
                  <a:pt x="3294" y="15625"/>
                </a:lnTo>
                <a:lnTo>
                  <a:pt x="3293" y="15624"/>
                </a:lnTo>
                <a:lnTo>
                  <a:pt x="3300" y="15618"/>
                </a:lnTo>
                <a:lnTo>
                  <a:pt x="3315" y="15612"/>
                </a:lnTo>
                <a:close/>
                <a:moveTo>
                  <a:pt x="1902" y="15690"/>
                </a:moveTo>
                <a:lnTo>
                  <a:pt x="1958" y="15694"/>
                </a:lnTo>
                <a:lnTo>
                  <a:pt x="1968" y="15694"/>
                </a:lnTo>
                <a:lnTo>
                  <a:pt x="1978" y="15692"/>
                </a:lnTo>
                <a:lnTo>
                  <a:pt x="1970" y="15695"/>
                </a:lnTo>
                <a:lnTo>
                  <a:pt x="1933" y="15701"/>
                </a:lnTo>
                <a:lnTo>
                  <a:pt x="1925" y="15701"/>
                </a:lnTo>
                <a:lnTo>
                  <a:pt x="1878" y="15698"/>
                </a:lnTo>
                <a:lnTo>
                  <a:pt x="1902" y="15690"/>
                </a:lnTo>
                <a:close/>
                <a:moveTo>
                  <a:pt x="10050" y="20551"/>
                </a:moveTo>
                <a:lnTo>
                  <a:pt x="10047" y="20558"/>
                </a:lnTo>
                <a:lnTo>
                  <a:pt x="10041" y="20563"/>
                </a:lnTo>
                <a:lnTo>
                  <a:pt x="10034" y="20567"/>
                </a:lnTo>
                <a:lnTo>
                  <a:pt x="10011" y="20565"/>
                </a:lnTo>
                <a:lnTo>
                  <a:pt x="10014" y="20560"/>
                </a:lnTo>
                <a:lnTo>
                  <a:pt x="10050" y="20551"/>
                </a:lnTo>
                <a:close/>
                <a:moveTo>
                  <a:pt x="9923" y="20568"/>
                </a:moveTo>
                <a:lnTo>
                  <a:pt x="9926" y="20568"/>
                </a:lnTo>
                <a:lnTo>
                  <a:pt x="9952" y="20576"/>
                </a:lnTo>
                <a:lnTo>
                  <a:pt x="9949" y="20608"/>
                </a:lnTo>
                <a:lnTo>
                  <a:pt x="9926" y="20629"/>
                </a:lnTo>
                <a:lnTo>
                  <a:pt x="9910" y="20609"/>
                </a:lnTo>
                <a:lnTo>
                  <a:pt x="9908" y="20608"/>
                </a:lnTo>
                <a:lnTo>
                  <a:pt x="9912" y="20588"/>
                </a:lnTo>
                <a:lnTo>
                  <a:pt x="9915" y="20576"/>
                </a:lnTo>
                <a:lnTo>
                  <a:pt x="9919" y="20569"/>
                </a:lnTo>
                <a:lnTo>
                  <a:pt x="9923" y="20568"/>
                </a:lnTo>
                <a:close/>
                <a:moveTo>
                  <a:pt x="9356" y="20590"/>
                </a:moveTo>
                <a:lnTo>
                  <a:pt x="9180" y="20705"/>
                </a:lnTo>
                <a:lnTo>
                  <a:pt x="9144" y="20719"/>
                </a:lnTo>
                <a:lnTo>
                  <a:pt x="9314" y="20607"/>
                </a:lnTo>
                <a:lnTo>
                  <a:pt x="9356" y="20590"/>
                </a:lnTo>
                <a:close/>
                <a:moveTo>
                  <a:pt x="8950" y="20744"/>
                </a:moveTo>
                <a:lnTo>
                  <a:pt x="8951" y="20744"/>
                </a:lnTo>
                <a:lnTo>
                  <a:pt x="8945" y="20752"/>
                </a:lnTo>
                <a:lnTo>
                  <a:pt x="8941" y="20758"/>
                </a:lnTo>
                <a:lnTo>
                  <a:pt x="8941" y="20763"/>
                </a:lnTo>
                <a:lnTo>
                  <a:pt x="8931" y="20768"/>
                </a:lnTo>
                <a:lnTo>
                  <a:pt x="8912" y="20773"/>
                </a:lnTo>
                <a:lnTo>
                  <a:pt x="8901" y="20774"/>
                </a:lnTo>
                <a:lnTo>
                  <a:pt x="8905" y="20769"/>
                </a:lnTo>
                <a:lnTo>
                  <a:pt x="8914" y="20757"/>
                </a:lnTo>
                <a:lnTo>
                  <a:pt x="8950" y="20744"/>
                </a:lnTo>
                <a:close/>
              </a:path>
            </a:pathLst>
          </a:custGeom>
          <a:ln w="12700">
            <a:miter lim="400000"/>
          </a:ln>
        </p:spPr>
      </p:pic>
      <p:sp>
        <p:nvSpPr>
          <p:cNvPr id="13072" name="Let’s get in touch with us"/>
          <p:cNvSpPr txBox="1"/>
          <p:nvPr/>
        </p:nvSpPr>
        <p:spPr>
          <a:xfrm>
            <a:off x="14992257" y="8125966"/>
            <a:ext cx="5719918"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90000"/>
              </a:lnSpc>
              <a:defRPr sz="9000" spc="0">
                <a:latin typeface="+mn-lt"/>
                <a:ea typeface="+mn-ea"/>
                <a:cs typeface="+mn-cs"/>
                <a:sym typeface="Montserrat Bold"/>
              </a:defRPr>
            </a:pPr>
            <a:r>
              <a:rPr lang="en-US" dirty="0"/>
              <a:t>Thank you</a:t>
            </a:r>
            <a:endParaRPr dirty="0">
              <a:solidFill>
                <a:srgbClr val="D5D5D5"/>
              </a:solidFill>
            </a:endParaRP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accel="50000" decel="50000" fill="hold" grpId="0" nodeType="withEffect">
                                  <p:stCondLst>
                                    <p:cond delay="500"/>
                                  </p:stCondLst>
                                  <p:iterate>
                                    <p:tmAbs val="0"/>
                                  </p:iterate>
                                  <p:childTnLst>
                                    <p:set>
                                      <p:cBhvr>
                                        <p:cTn id="6" fill="hold"/>
                                        <p:tgtEl>
                                          <p:spTgt spid="13068"/>
                                        </p:tgtEl>
                                        <p:attrNameLst>
                                          <p:attrName>style.visibility</p:attrName>
                                        </p:attrNameLst>
                                      </p:cBhvr>
                                      <p:to>
                                        <p:strVal val="visible"/>
                                      </p:to>
                                    </p:set>
                                    <p:animEffect transition="in" filter="fade">
                                      <p:cBhvr>
                                        <p:cTn id="7" dur="1000"/>
                                        <p:tgtEl>
                                          <p:spTgt spid="13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68"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941" name="photo-1470274307695-febe05a6dd3d.jpeg"/>
          <p:cNvPicPr>
            <a:picLocks/>
          </p:cNvPicPr>
          <p:nvPr/>
        </p:nvPicPr>
        <p:blipFill>
          <a:blip r:embed="rId3">
            <a:extLst>
              <a:ext uri="{28A0092B-C50C-407E-A947-70E740481C1C}">
                <a14:useLocalDpi xmlns:a14="http://schemas.microsoft.com/office/drawing/2010/main" val="0"/>
              </a:ext>
            </a:extLst>
          </a:blip>
          <a:srcRect t="7810" b="7810"/>
          <a:stretch/>
        </p:blipFill>
        <p:spPr>
          <a:xfrm>
            <a:off x="-1" y="-4633"/>
            <a:ext cx="16256799" cy="13717349"/>
          </a:xfrm>
          <a:prstGeom prst="rect">
            <a:avLst/>
          </a:prstGeom>
          <a:ln w="12700">
            <a:miter lim="400000"/>
          </a:ln>
        </p:spPr>
      </p:pic>
      <p:sp>
        <p:nvSpPr>
          <p:cNvPr id="1948" name="Calendar"/>
          <p:cNvSpPr/>
          <p:nvPr/>
        </p:nvSpPr>
        <p:spPr>
          <a:xfrm>
            <a:off x="17354349" y="4149241"/>
            <a:ext cx="5080000" cy="7181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b="1"/>
            </a:lvl1pPr>
          </a:lstStyle>
          <a:p>
            <a:r>
              <a:rPr lang="en-US" sz="4000" dirty="0"/>
              <a:t>Table of Contents</a:t>
            </a:r>
            <a:endParaRPr sz="4000" dirty="0"/>
          </a:p>
        </p:txBody>
      </p:sp>
      <p:grpSp>
        <p:nvGrpSpPr>
          <p:cNvPr id="20" name="Group 19">
            <a:extLst>
              <a:ext uri="{FF2B5EF4-FFF2-40B4-BE49-F238E27FC236}">
                <a16:creationId xmlns:a16="http://schemas.microsoft.com/office/drawing/2014/main" id="{6A30BDBD-C1D1-ECC6-A9B6-4971C4E3B97D}"/>
              </a:ext>
            </a:extLst>
          </p:cNvPr>
          <p:cNvGrpSpPr/>
          <p:nvPr/>
        </p:nvGrpSpPr>
        <p:grpSpPr>
          <a:xfrm>
            <a:off x="17354349" y="5030517"/>
            <a:ext cx="5505650" cy="518091"/>
            <a:chOff x="17354349" y="4116116"/>
            <a:chExt cx="5505650" cy="518091"/>
          </a:xfrm>
        </p:grpSpPr>
        <p:sp>
          <p:nvSpPr>
            <p:cNvPr id="1950" name="8.413.798"/>
            <p:cNvSpPr/>
            <p:nvPr/>
          </p:nvSpPr>
          <p:spPr>
            <a:xfrm>
              <a:off x="17779999" y="4116116"/>
              <a:ext cx="5080000" cy="5180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sz="3000" dirty="0"/>
                <a:t>Introduction</a:t>
              </a:r>
              <a:endParaRPr sz="3000" dirty="0"/>
            </a:p>
          </p:txBody>
        </p:sp>
        <p:sp>
          <p:nvSpPr>
            <p:cNvPr id="17" name="Rounded Rectangle">
              <a:extLst>
                <a:ext uri="{FF2B5EF4-FFF2-40B4-BE49-F238E27FC236}">
                  <a16:creationId xmlns:a16="http://schemas.microsoft.com/office/drawing/2014/main" id="{0EFD4FCC-DC56-83C0-2821-BDFF5B3BFA21}"/>
                </a:ext>
              </a:extLst>
            </p:cNvPr>
            <p:cNvSpPr/>
            <p:nvPr/>
          </p:nvSpPr>
          <p:spPr>
            <a:xfrm>
              <a:off x="17354349" y="4233420"/>
              <a:ext cx="303730" cy="296377"/>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dirty="0"/>
            </a:p>
          </p:txBody>
        </p:sp>
      </p:grpSp>
      <p:sp>
        <p:nvSpPr>
          <p:cNvPr id="28" name="8.413.798">
            <a:extLst>
              <a:ext uri="{FF2B5EF4-FFF2-40B4-BE49-F238E27FC236}">
                <a16:creationId xmlns:a16="http://schemas.microsoft.com/office/drawing/2014/main" id="{BEFA5245-3F48-2AC5-16D4-073AD53FE30A}"/>
              </a:ext>
            </a:extLst>
          </p:cNvPr>
          <p:cNvSpPr/>
          <p:nvPr/>
        </p:nvSpPr>
        <p:spPr>
          <a:xfrm>
            <a:off x="17779999" y="5544913"/>
            <a:ext cx="5080000" cy="5180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sz="3000" dirty="0"/>
              <a:t>Project Organization</a:t>
            </a:r>
            <a:endParaRPr sz="3000" dirty="0"/>
          </a:p>
        </p:txBody>
      </p:sp>
      <p:sp>
        <p:nvSpPr>
          <p:cNvPr id="31" name="8.413.798">
            <a:extLst>
              <a:ext uri="{FF2B5EF4-FFF2-40B4-BE49-F238E27FC236}">
                <a16:creationId xmlns:a16="http://schemas.microsoft.com/office/drawing/2014/main" id="{5BB2ED3F-4C96-9B10-2577-CB3E862DE29E}"/>
              </a:ext>
            </a:extLst>
          </p:cNvPr>
          <p:cNvSpPr/>
          <p:nvPr/>
        </p:nvSpPr>
        <p:spPr>
          <a:xfrm>
            <a:off x="17779999" y="6094828"/>
            <a:ext cx="5080000" cy="93358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BD" sz="3000" dirty="0">
                <a:effectLst/>
                <a:ea typeface="Arial" panose="020B0604020202020204" pitchFamily="34" charset="0"/>
              </a:rPr>
              <a:t>Hardware and Software Requirements</a:t>
            </a:r>
            <a:r>
              <a:rPr lang="en-BD" sz="3000" dirty="0">
                <a:effectLst/>
              </a:rPr>
              <a:t> </a:t>
            </a:r>
            <a:endParaRPr sz="3000" dirty="0"/>
          </a:p>
        </p:txBody>
      </p:sp>
      <p:sp>
        <p:nvSpPr>
          <p:cNvPr id="46" name="Rounded Rectangle">
            <a:extLst>
              <a:ext uri="{FF2B5EF4-FFF2-40B4-BE49-F238E27FC236}">
                <a16:creationId xmlns:a16="http://schemas.microsoft.com/office/drawing/2014/main" id="{25EF68AE-8022-C5D2-D315-9B8EDB3F344B}"/>
              </a:ext>
            </a:extLst>
          </p:cNvPr>
          <p:cNvSpPr/>
          <p:nvPr/>
        </p:nvSpPr>
        <p:spPr>
          <a:xfrm>
            <a:off x="17354349" y="5617689"/>
            <a:ext cx="303730" cy="296377"/>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dirty="0"/>
          </a:p>
        </p:txBody>
      </p:sp>
      <p:sp>
        <p:nvSpPr>
          <p:cNvPr id="47" name="Rounded Rectangle">
            <a:extLst>
              <a:ext uri="{FF2B5EF4-FFF2-40B4-BE49-F238E27FC236}">
                <a16:creationId xmlns:a16="http://schemas.microsoft.com/office/drawing/2014/main" id="{D8DCBF83-3A56-2226-F728-1FFE3647F260}"/>
              </a:ext>
            </a:extLst>
          </p:cNvPr>
          <p:cNvSpPr/>
          <p:nvPr/>
        </p:nvSpPr>
        <p:spPr>
          <a:xfrm>
            <a:off x="17354349" y="6194501"/>
            <a:ext cx="303730" cy="296377"/>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dirty="0"/>
          </a:p>
        </p:txBody>
      </p:sp>
      <p:sp>
        <p:nvSpPr>
          <p:cNvPr id="48" name="8.413.798">
            <a:extLst>
              <a:ext uri="{FF2B5EF4-FFF2-40B4-BE49-F238E27FC236}">
                <a16:creationId xmlns:a16="http://schemas.microsoft.com/office/drawing/2014/main" id="{DBF974A1-9D2E-B8CD-6CC3-6F0AD49CFDB3}"/>
              </a:ext>
            </a:extLst>
          </p:cNvPr>
          <p:cNvSpPr/>
          <p:nvPr/>
        </p:nvSpPr>
        <p:spPr>
          <a:xfrm>
            <a:off x="17779999" y="7060241"/>
            <a:ext cx="5080000" cy="5180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sz="3000" dirty="0"/>
              <a:t>System Architecture</a:t>
            </a:r>
            <a:endParaRPr sz="3000" dirty="0"/>
          </a:p>
        </p:txBody>
      </p:sp>
      <p:sp>
        <p:nvSpPr>
          <p:cNvPr id="49" name="Rounded Rectangle">
            <a:extLst>
              <a:ext uri="{FF2B5EF4-FFF2-40B4-BE49-F238E27FC236}">
                <a16:creationId xmlns:a16="http://schemas.microsoft.com/office/drawing/2014/main" id="{543EF270-7E05-78A3-E7AE-87EBC0814652}"/>
              </a:ext>
            </a:extLst>
          </p:cNvPr>
          <p:cNvSpPr/>
          <p:nvPr/>
        </p:nvSpPr>
        <p:spPr>
          <a:xfrm>
            <a:off x="17354349" y="7158417"/>
            <a:ext cx="303730" cy="296377"/>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dirty="0"/>
          </a:p>
        </p:txBody>
      </p:sp>
      <p:sp>
        <p:nvSpPr>
          <p:cNvPr id="50" name="8.413.798">
            <a:extLst>
              <a:ext uri="{FF2B5EF4-FFF2-40B4-BE49-F238E27FC236}">
                <a16:creationId xmlns:a16="http://schemas.microsoft.com/office/drawing/2014/main" id="{7329FB6A-7A2C-B77E-7035-F8DA8534B173}"/>
              </a:ext>
            </a:extLst>
          </p:cNvPr>
          <p:cNvSpPr/>
          <p:nvPr/>
        </p:nvSpPr>
        <p:spPr>
          <a:xfrm>
            <a:off x="17779999" y="7604242"/>
            <a:ext cx="5080000" cy="5180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sz="3000" dirty="0"/>
              <a:t>Class Diagram</a:t>
            </a:r>
            <a:endParaRPr sz="3000" dirty="0"/>
          </a:p>
        </p:txBody>
      </p:sp>
      <p:sp>
        <p:nvSpPr>
          <p:cNvPr id="51" name="Rounded Rectangle">
            <a:extLst>
              <a:ext uri="{FF2B5EF4-FFF2-40B4-BE49-F238E27FC236}">
                <a16:creationId xmlns:a16="http://schemas.microsoft.com/office/drawing/2014/main" id="{0762B786-7A7E-EBC2-BE4A-2C25349BB785}"/>
              </a:ext>
            </a:extLst>
          </p:cNvPr>
          <p:cNvSpPr/>
          <p:nvPr/>
        </p:nvSpPr>
        <p:spPr>
          <a:xfrm>
            <a:off x="17354349" y="7702418"/>
            <a:ext cx="303730" cy="296377"/>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dirty="0"/>
          </a:p>
        </p:txBody>
      </p:sp>
      <p:sp>
        <p:nvSpPr>
          <p:cNvPr id="52" name="8.413.798">
            <a:extLst>
              <a:ext uri="{FF2B5EF4-FFF2-40B4-BE49-F238E27FC236}">
                <a16:creationId xmlns:a16="http://schemas.microsoft.com/office/drawing/2014/main" id="{6D15844A-04B3-680C-4190-808B5D6C5230}"/>
              </a:ext>
            </a:extLst>
          </p:cNvPr>
          <p:cNvSpPr/>
          <p:nvPr/>
        </p:nvSpPr>
        <p:spPr>
          <a:xfrm>
            <a:off x="17779999" y="8148243"/>
            <a:ext cx="5080000" cy="5180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sz="3000" dirty="0"/>
              <a:t>Project Demonstration</a:t>
            </a:r>
            <a:endParaRPr sz="3000" dirty="0"/>
          </a:p>
        </p:txBody>
      </p:sp>
      <p:sp>
        <p:nvSpPr>
          <p:cNvPr id="53" name="Rounded Rectangle">
            <a:extLst>
              <a:ext uri="{FF2B5EF4-FFF2-40B4-BE49-F238E27FC236}">
                <a16:creationId xmlns:a16="http://schemas.microsoft.com/office/drawing/2014/main" id="{DED3D11E-FECE-807C-1B1E-2F8D8BD7D8F2}"/>
              </a:ext>
            </a:extLst>
          </p:cNvPr>
          <p:cNvSpPr/>
          <p:nvPr/>
        </p:nvSpPr>
        <p:spPr>
          <a:xfrm>
            <a:off x="17354349" y="8246419"/>
            <a:ext cx="303730" cy="296377"/>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dirty="0"/>
          </a:p>
        </p:txBody>
      </p:sp>
      <p:sp>
        <p:nvSpPr>
          <p:cNvPr id="54" name="8.413.798">
            <a:extLst>
              <a:ext uri="{FF2B5EF4-FFF2-40B4-BE49-F238E27FC236}">
                <a16:creationId xmlns:a16="http://schemas.microsoft.com/office/drawing/2014/main" id="{22CC1299-D0F4-E4E0-C8F1-E5E67A8CCEF2}"/>
              </a:ext>
            </a:extLst>
          </p:cNvPr>
          <p:cNvSpPr/>
          <p:nvPr/>
        </p:nvSpPr>
        <p:spPr>
          <a:xfrm>
            <a:off x="17779999" y="8692244"/>
            <a:ext cx="5080000" cy="5180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sz="3000" dirty="0"/>
              <a:t>Testing</a:t>
            </a:r>
            <a:endParaRPr sz="3000" dirty="0"/>
          </a:p>
        </p:txBody>
      </p:sp>
      <p:sp>
        <p:nvSpPr>
          <p:cNvPr id="55" name="Rounded Rectangle">
            <a:extLst>
              <a:ext uri="{FF2B5EF4-FFF2-40B4-BE49-F238E27FC236}">
                <a16:creationId xmlns:a16="http://schemas.microsoft.com/office/drawing/2014/main" id="{3D36E6DA-B4C4-C936-B7E6-B1C207920951}"/>
              </a:ext>
            </a:extLst>
          </p:cNvPr>
          <p:cNvSpPr/>
          <p:nvPr/>
        </p:nvSpPr>
        <p:spPr>
          <a:xfrm>
            <a:off x="17354349" y="8790420"/>
            <a:ext cx="303730" cy="296377"/>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dirty="0"/>
          </a:p>
        </p:txBody>
      </p:sp>
      <p:sp>
        <p:nvSpPr>
          <p:cNvPr id="56" name="8.413.798">
            <a:extLst>
              <a:ext uri="{FF2B5EF4-FFF2-40B4-BE49-F238E27FC236}">
                <a16:creationId xmlns:a16="http://schemas.microsoft.com/office/drawing/2014/main" id="{245E8FB6-BC9F-DDA6-76E2-5647815899AE}"/>
              </a:ext>
            </a:extLst>
          </p:cNvPr>
          <p:cNvSpPr/>
          <p:nvPr/>
        </p:nvSpPr>
        <p:spPr>
          <a:xfrm>
            <a:off x="17779999" y="9236245"/>
            <a:ext cx="5080000" cy="5180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r>
              <a:rPr lang="en-US" sz="3000" dirty="0"/>
              <a:t>Limitations</a:t>
            </a:r>
            <a:endParaRPr sz="3000" dirty="0"/>
          </a:p>
        </p:txBody>
      </p:sp>
      <p:sp>
        <p:nvSpPr>
          <p:cNvPr id="57" name="Rounded Rectangle">
            <a:extLst>
              <a:ext uri="{FF2B5EF4-FFF2-40B4-BE49-F238E27FC236}">
                <a16:creationId xmlns:a16="http://schemas.microsoft.com/office/drawing/2014/main" id="{EF8FFB3A-59BB-5187-CFE1-6A2165ACE7EB}"/>
              </a:ext>
            </a:extLst>
          </p:cNvPr>
          <p:cNvSpPr/>
          <p:nvPr/>
        </p:nvSpPr>
        <p:spPr>
          <a:xfrm>
            <a:off x="17354349" y="9334421"/>
            <a:ext cx="303730" cy="296377"/>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dirty="0"/>
          </a:p>
        </p:txBody>
      </p:sp>
      <p:sp>
        <p:nvSpPr>
          <p:cNvPr id="58" name="8.413.798">
            <a:extLst>
              <a:ext uri="{FF2B5EF4-FFF2-40B4-BE49-F238E27FC236}">
                <a16:creationId xmlns:a16="http://schemas.microsoft.com/office/drawing/2014/main" id="{00AA6F81-BF42-7E6A-97F7-C7BF310D7D34}"/>
              </a:ext>
            </a:extLst>
          </p:cNvPr>
          <p:cNvSpPr/>
          <p:nvPr/>
        </p:nvSpPr>
        <p:spPr>
          <a:xfrm>
            <a:off x="17779999" y="9658014"/>
            <a:ext cx="5080000" cy="5891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90000"/>
              </a:lnSpc>
              <a:defRPr sz="5000" spc="0">
                <a:latin typeface="+mn-lt"/>
                <a:ea typeface="+mn-ea"/>
                <a:cs typeface="+mn-cs"/>
                <a:sym typeface="Montserrat Bold"/>
              </a:defRPr>
            </a:lvl1pPr>
          </a:lstStyle>
          <a:p>
            <a:pPr>
              <a:lnSpc>
                <a:spcPct val="115000"/>
              </a:lnSpc>
              <a:spcBef>
                <a:spcPts val="1400"/>
              </a:spcBef>
              <a:spcAft>
                <a:spcPts val="400"/>
              </a:spcAft>
            </a:pPr>
            <a:r>
              <a:rPr lang="en-BD" sz="3000" dirty="0">
                <a:effectLst/>
              </a:rPr>
              <a:t>Future Enhancements</a:t>
            </a:r>
          </a:p>
        </p:txBody>
      </p:sp>
      <p:sp>
        <p:nvSpPr>
          <p:cNvPr id="59" name="Rounded Rectangle">
            <a:extLst>
              <a:ext uri="{FF2B5EF4-FFF2-40B4-BE49-F238E27FC236}">
                <a16:creationId xmlns:a16="http://schemas.microsoft.com/office/drawing/2014/main" id="{8AEB763A-C595-E795-CCEF-13F458F96621}"/>
              </a:ext>
            </a:extLst>
          </p:cNvPr>
          <p:cNvSpPr/>
          <p:nvPr/>
        </p:nvSpPr>
        <p:spPr>
          <a:xfrm>
            <a:off x="17354349" y="9756190"/>
            <a:ext cx="303730" cy="296377"/>
          </a:xfrm>
          <a:prstGeom prst="roundRect">
            <a:avLst>
              <a:gd name="adj" fmla="val 33333"/>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3953270318"/>
      </p:ext>
    </p:extLst>
  </p:cSld>
  <p:clrMapOvr>
    <a:masterClrMapping/>
  </p:clrMapOvr>
  <p:transition spd="slow">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1000"/>
                                  </p:stCondLst>
                                  <p:iterate>
                                    <p:tmAbs val="0"/>
                                  </p:iterate>
                                  <p:childTnLst>
                                    <p:set>
                                      <p:cBhvr>
                                        <p:cTn id="6" fill="hold"/>
                                        <p:tgtEl>
                                          <p:spTgt spid="1941"/>
                                        </p:tgtEl>
                                        <p:attrNameLst>
                                          <p:attrName>style.visibility</p:attrName>
                                        </p:attrNameLst>
                                      </p:cBhvr>
                                      <p:to>
                                        <p:strVal val="visible"/>
                                      </p:to>
                                    </p:set>
                                    <p:anim calcmode="lin" valueType="num">
                                      <p:cBhvr>
                                        <p:cTn id="7" dur="1000" fill="hold"/>
                                        <p:tgtEl>
                                          <p:spTgt spid="1941"/>
                                        </p:tgtEl>
                                        <p:attrNameLst>
                                          <p:attrName>ppt_x</p:attrName>
                                        </p:attrNameLst>
                                      </p:cBhvr>
                                      <p:tavLst>
                                        <p:tav tm="0">
                                          <p:val>
                                            <p:strVal val="#ppt_x"/>
                                          </p:val>
                                        </p:tav>
                                        <p:tav tm="100000">
                                          <p:val>
                                            <p:strVal val="#ppt_x"/>
                                          </p:val>
                                        </p:tav>
                                      </p:tavLst>
                                    </p:anim>
                                    <p:anim calcmode="lin" valueType="num">
                                      <p:cBhvr>
                                        <p:cTn id="8" dur="1000" fill="hold"/>
                                        <p:tgtEl>
                                          <p:spTgt spid="19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8" name="photo-1415889678233-eb900aeee9e1.jpeg"/>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0349"/>
            <a:ext cx="24384000" cy="13655040"/>
          </a:xfrm>
          <a:prstGeom prst="rect">
            <a:avLst/>
          </a:prstGeom>
          <a:ln w="12700">
            <a:miter lim="400000"/>
          </a:ln>
        </p:spPr>
      </p:pic>
      <p:sp>
        <p:nvSpPr>
          <p:cNvPr id="1919" name="Shape"/>
          <p:cNvSpPr>
            <a:spLocks noChangeAspect="1"/>
          </p:cNvSpPr>
          <p:nvPr/>
        </p:nvSpPr>
        <p:spPr>
          <a:xfrm>
            <a:off x="1" y="3727195"/>
            <a:ext cx="17964000" cy="62615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728" y="21600"/>
                </a:lnTo>
                <a:cubicBezTo>
                  <a:pt x="17422" y="21600"/>
                  <a:pt x="17977" y="21600"/>
                  <a:pt x="18428" y="21519"/>
                </a:cubicBezTo>
                <a:cubicBezTo>
                  <a:pt x="18878" y="21438"/>
                  <a:pt x="19225" y="21275"/>
                  <a:pt x="19503" y="20949"/>
                </a:cubicBezTo>
                <a:cubicBezTo>
                  <a:pt x="20388" y="19857"/>
                  <a:pt x="21086" y="17494"/>
                  <a:pt x="21408" y="14494"/>
                </a:cubicBezTo>
                <a:cubicBezTo>
                  <a:pt x="21535" y="13310"/>
                  <a:pt x="21600" y="12060"/>
                  <a:pt x="21600" y="10800"/>
                </a:cubicBezTo>
                <a:cubicBezTo>
                  <a:pt x="21600" y="9540"/>
                  <a:pt x="21535" y="8290"/>
                  <a:pt x="21408" y="7106"/>
                </a:cubicBezTo>
                <a:cubicBezTo>
                  <a:pt x="21086" y="4106"/>
                  <a:pt x="20388" y="1743"/>
                  <a:pt x="19503" y="651"/>
                </a:cubicBezTo>
                <a:cubicBezTo>
                  <a:pt x="19225" y="325"/>
                  <a:pt x="18878" y="162"/>
                  <a:pt x="18428" y="81"/>
                </a:cubicBezTo>
                <a:cubicBezTo>
                  <a:pt x="17977" y="0"/>
                  <a:pt x="17422" y="0"/>
                  <a:pt x="16728" y="0"/>
                </a:cubicBezTo>
                <a:lnTo>
                  <a:pt x="0" y="0"/>
                </a:lnTo>
                <a:close/>
              </a:path>
            </a:pathLst>
          </a:custGeom>
          <a:solidFill>
            <a:schemeClr val="accent1">
              <a:alpha val="90000"/>
            </a:schemeClr>
          </a:solidFill>
          <a:ln w="12700">
            <a:miter lim="400000"/>
          </a:ln>
        </p:spPr>
        <p:txBody>
          <a:bodyPr lIns="50800" tIns="50800" rIns="50800" bIns="508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1920" name="Bridging multiple connection"/>
          <p:cNvSpPr txBox="1"/>
          <p:nvPr/>
        </p:nvSpPr>
        <p:spPr>
          <a:xfrm>
            <a:off x="2315729" y="4763459"/>
            <a:ext cx="7302501"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90000"/>
              </a:lnSpc>
              <a:defRPr sz="9000" spc="0">
                <a:solidFill>
                  <a:srgbClr val="FFFFFF"/>
                </a:solidFill>
                <a:latin typeface="+mn-lt"/>
                <a:ea typeface="+mn-ea"/>
                <a:cs typeface="+mn-cs"/>
                <a:sym typeface="Montserrat Bold"/>
              </a:defRPr>
            </a:lvl1pPr>
          </a:lstStyle>
          <a:p>
            <a:r>
              <a:rPr lang="en-US" dirty="0"/>
              <a:t>Introduction</a:t>
            </a:r>
            <a:endParaRPr dirty="0"/>
          </a:p>
        </p:txBody>
      </p:sp>
      <p:sp>
        <p:nvSpPr>
          <p:cNvPr id="1921" name="Lorem ipsum dolor sit elit, consect loreretur adipiscing nisi aute. ipsum sit elit, Lorem ipsum dolor sit elit, Lorem ipsum dolor sit elit, consect Lorem ipsum dolor sit elit, consect loreretur adipiscing nisi aute. ipsum sit elit, Lorem ipsum dolor sit "/>
          <p:cNvSpPr txBox="1"/>
          <p:nvPr/>
        </p:nvSpPr>
        <p:spPr>
          <a:xfrm>
            <a:off x="2315730" y="6083049"/>
            <a:ext cx="13332542" cy="2712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a:solidFill>
                  <a:srgbClr val="FFFFFF"/>
                </a:solidFill>
              </a:defRPr>
            </a:lvl1pPr>
          </a:lstStyle>
          <a:p>
            <a:pPr>
              <a:lnSpc>
                <a:spcPct val="115000"/>
              </a:lnSpc>
              <a:spcBef>
                <a:spcPts val="1200"/>
              </a:spcBef>
              <a:spcAft>
                <a:spcPts val="1200"/>
              </a:spcAft>
            </a:pPr>
            <a:r>
              <a:rPr lang="en-BD" sz="3000" dirty="0">
                <a:effectLst/>
                <a:ea typeface="Arial" panose="020B0604020202020204" pitchFamily="34" charset="0"/>
              </a:rPr>
              <a:t>The platform is designed to provide an online solution for restaurant food ordering, incorporating real-time notifications, flexible menu management, and secure payment processing. It offers customers a seamless ordering experience while providing restaurant owners with advanced tools for managing orders, products, and customer interactions.</a:t>
            </a:r>
          </a:p>
        </p:txBody>
      </p:sp>
    </p:spTree>
  </p:cSld>
  <p:clrMapOvr>
    <a:masterClrMapping/>
  </p:clrMapOvr>
  <mc:AlternateContent xmlns:mc="http://schemas.openxmlformats.org/markup-compatibility/2006" xmlns:p14="http://schemas.microsoft.com/office/powerpoint/2010/main">
    <mc:Choice Requires="p14">
      <p:transition spd="slow">
        <p:push dir="d"/>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iterate>
                                    <p:tmAbs val="0"/>
                                  </p:iterate>
                                  <p:childTnLst>
                                    <p:set>
                                      <p:cBhvr>
                                        <p:cTn id="6" fill="hold"/>
                                        <p:tgtEl>
                                          <p:spTgt spid="1919"/>
                                        </p:tgtEl>
                                        <p:attrNameLst>
                                          <p:attrName>style.visibility</p:attrName>
                                        </p:attrNameLst>
                                      </p:cBhvr>
                                      <p:to>
                                        <p:strVal val="visible"/>
                                      </p:to>
                                    </p:set>
                                    <p:anim calcmode="lin" valueType="num">
                                      <p:cBhvr>
                                        <p:cTn id="7" dur="1000" fill="hold"/>
                                        <p:tgtEl>
                                          <p:spTgt spid="1919"/>
                                        </p:tgtEl>
                                        <p:attrNameLst>
                                          <p:attrName>ppt_x</p:attrName>
                                        </p:attrNameLst>
                                      </p:cBhvr>
                                      <p:tavLst>
                                        <p:tav tm="0">
                                          <p:val>
                                            <p:strVal val="0-#ppt_w/2"/>
                                          </p:val>
                                        </p:tav>
                                        <p:tav tm="100000">
                                          <p:val>
                                            <p:strVal val="#ppt_x"/>
                                          </p:val>
                                        </p:tav>
                                      </p:tavLst>
                                    </p:anim>
                                    <p:anim calcmode="lin" valueType="num">
                                      <p:cBhvr>
                                        <p:cTn id="8" dur="1000" fill="hold"/>
                                        <p:tgtEl>
                                          <p:spTgt spid="1919"/>
                                        </p:tgtEl>
                                        <p:attrNameLst>
                                          <p:attrName>ppt_y</p:attrName>
                                        </p:attrNameLst>
                                      </p:cBhvr>
                                      <p:tavLst>
                                        <p:tav tm="0">
                                          <p:val>
                                            <p:strVal val="#ppt_y"/>
                                          </p:val>
                                        </p:tav>
                                        <p:tav tm="100000">
                                          <p:val>
                                            <p:strVal val="#ppt_y"/>
                                          </p:val>
                                        </p:tav>
                                      </p:tavLst>
                                    </p:anim>
                                  </p:childTnLst>
                                </p:cTn>
                              </p:par>
                              <p:par>
                                <p:cTn id="9" presetID="10" presetClass="entr" fill="hold" grpId="0" nodeType="withEffect">
                                  <p:stCondLst>
                                    <p:cond delay="500"/>
                                  </p:stCondLst>
                                  <p:iterate>
                                    <p:tmAbs val="0"/>
                                  </p:iterate>
                                  <p:childTnLst>
                                    <p:set>
                                      <p:cBhvr>
                                        <p:cTn id="10" fill="hold"/>
                                        <p:tgtEl>
                                          <p:spTgt spid="1918"/>
                                        </p:tgtEl>
                                        <p:attrNameLst>
                                          <p:attrName>style.visibility</p:attrName>
                                        </p:attrNameLst>
                                      </p:cBhvr>
                                      <p:to>
                                        <p:strVal val="visible"/>
                                      </p:to>
                                    </p:set>
                                    <p:animEffect transition="in" filter="fade">
                                      <p:cBhvr>
                                        <p:cTn id="11" dur="1000"/>
                                        <p:tgtEl>
                                          <p:spTgt spid="1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8" grpId="0" animBg="1" advAuto="0"/>
      <p:bldP spid="191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10800000" scaled="1"/>
          <a:tileRect/>
        </a:gradFill>
        <a:effectLst/>
      </p:bgPr>
    </p:bg>
    <p:spTree>
      <p:nvGrpSpPr>
        <p:cNvPr id="1" name=""/>
        <p:cNvGrpSpPr/>
        <p:nvPr/>
      </p:nvGrpSpPr>
      <p:grpSpPr>
        <a:xfrm>
          <a:off x="0" y="0"/>
          <a:ext cx="0" cy="0"/>
          <a:chOff x="0" y="0"/>
          <a:chExt cx="0" cy="0"/>
        </a:xfrm>
      </p:grpSpPr>
      <p:pic>
        <p:nvPicPr>
          <p:cNvPr id="1924" name="norbert-levajsics-202945.jpg"/>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471"/>
            <a:ext cx="24384000" cy="13655040"/>
          </a:xfrm>
          <a:prstGeom prst="rect">
            <a:avLst/>
          </a:prstGeom>
          <a:ln w="12700">
            <a:miter lim="400000"/>
          </a:ln>
        </p:spPr>
      </p:pic>
      <p:sp>
        <p:nvSpPr>
          <p:cNvPr id="1926" name="Rectangle"/>
          <p:cNvSpPr/>
          <p:nvPr/>
        </p:nvSpPr>
        <p:spPr>
          <a:xfrm>
            <a:off x="0" y="0"/>
            <a:ext cx="16429703" cy="13716001"/>
          </a:xfrm>
          <a:prstGeom prst="rect">
            <a:avLst/>
          </a:prstGeom>
          <a:gradFill flip="none" rotWithShape="1">
            <a:gsLst>
              <a:gs pos="0">
                <a:srgbClr val="FF5007"/>
              </a:gs>
              <a:gs pos="100000">
                <a:schemeClr val="bg2">
                  <a:shade val="78000"/>
                  <a:hueMod val="44000"/>
                  <a:satMod val="200000"/>
                  <a:lumMod val="84000"/>
                  <a:alpha val="56756"/>
                </a:schemeClr>
              </a:gs>
            </a:gsLst>
            <a:lin ang="0" scaled="1"/>
            <a:tileRect/>
          </a:gra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grpSp>
        <p:nvGrpSpPr>
          <p:cNvPr id="1929" name="Group"/>
          <p:cNvGrpSpPr/>
          <p:nvPr/>
        </p:nvGrpSpPr>
        <p:grpSpPr>
          <a:xfrm>
            <a:off x="1975942" y="2129977"/>
            <a:ext cx="11756332" cy="9974101"/>
            <a:chOff x="0" y="-1325855"/>
            <a:chExt cx="11756331" cy="9974097"/>
          </a:xfrm>
        </p:grpSpPr>
        <p:sp>
          <p:nvSpPr>
            <p:cNvPr id="1927" name="Single large…"/>
            <p:cNvSpPr txBox="1"/>
            <p:nvPr/>
          </p:nvSpPr>
          <p:spPr>
            <a:xfrm>
              <a:off x="0" y="-1325855"/>
              <a:ext cx="10779615" cy="1349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a:lnSpc>
                  <a:spcPct val="90000"/>
                </a:lnSpc>
                <a:defRPr sz="9000" spc="0">
                  <a:solidFill>
                    <a:srgbClr val="FFFFFF"/>
                  </a:solidFill>
                  <a:latin typeface="+mn-lt"/>
                  <a:ea typeface="+mn-ea"/>
                  <a:cs typeface="+mn-cs"/>
                  <a:sym typeface="Montserrat Bold"/>
                </a:defRPr>
              </a:pPr>
              <a:r>
                <a:rPr lang="en-US" dirty="0"/>
                <a:t>Project Organization</a:t>
              </a:r>
              <a:endParaRPr dirty="0"/>
            </a:p>
          </p:txBody>
        </p:sp>
        <p:sp>
          <p:nvSpPr>
            <p:cNvPr id="1928" name="Lorem ipsum dolor sit elit, consect loreretur adipiscing nisi aute. ipsum sit elit, Lorem ipsum dolor sit elit,"/>
            <p:cNvSpPr txBox="1"/>
            <p:nvPr/>
          </p:nvSpPr>
          <p:spPr>
            <a:xfrm>
              <a:off x="0" y="492936"/>
              <a:ext cx="6089629" cy="8155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a:solidFill>
                    <a:srgbClr val="FFFFFF"/>
                  </a:solidFill>
                </a:defRPr>
              </a:lvl1pPr>
            </a:lstStyle>
            <a:p>
              <a:pPr>
                <a:lnSpc>
                  <a:spcPct val="115000"/>
                </a:lnSpc>
                <a:spcBef>
                  <a:spcPts val="1200"/>
                </a:spcBef>
                <a:spcAft>
                  <a:spcPts val="200"/>
                </a:spcAft>
              </a:pPr>
              <a:r>
                <a:rPr lang="en-BD" sz="4000" b="1" dirty="0">
                  <a:solidFill>
                    <a:schemeClr val="tx1"/>
                  </a:solidFill>
                  <a:effectLst/>
                </a:rPr>
                <a:t>Project Scope:</a:t>
              </a:r>
            </a:p>
            <a:p>
              <a:pPr>
                <a:lnSpc>
                  <a:spcPct val="115000"/>
                </a:lnSpc>
                <a:spcBef>
                  <a:spcPts val="1200"/>
                </a:spcBef>
                <a:spcAft>
                  <a:spcPts val="1200"/>
                </a:spcAft>
              </a:pPr>
              <a:r>
                <a:rPr lang="en-BD" sz="3000" dirty="0">
                  <a:effectLst/>
                  <a:ea typeface="Arial" panose="020B0604020202020204" pitchFamily="34" charset="0"/>
                </a:rPr>
                <a:t>The platform provides a full suite of features for online food ordering:</a:t>
              </a:r>
            </a:p>
            <a:p>
              <a:pPr marL="342900" lvl="0" indent="-342900">
                <a:lnSpc>
                  <a:spcPct val="115000"/>
                </a:lnSpc>
                <a:spcBef>
                  <a:spcPts val="1200"/>
                </a:spcBef>
                <a:spcAft>
                  <a:spcPts val="0"/>
                </a:spcAft>
                <a:buFont typeface="Arial" panose="020B0604020202020204" pitchFamily="34" charset="0"/>
                <a:buChar char="●"/>
              </a:pPr>
              <a:r>
                <a:rPr lang="en-BD" sz="3000" u="none" strike="noStrike" dirty="0">
                  <a:effectLst/>
                  <a:ea typeface="Arial" panose="020B0604020202020204" pitchFamily="34" charset="0"/>
                </a:rPr>
                <a:t>Customizable drag-and-drop menu builder for easy menu updates.</a:t>
              </a:r>
            </a:p>
            <a:p>
              <a:pPr marL="342900" lvl="0" indent="-342900">
                <a:lnSpc>
                  <a:spcPct val="115000"/>
                </a:lnSpc>
                <a:buFont typeface="Arial" panose="020B0604020202020204" pitchFamily="34" charset="0"/>
                <a:buChar char="●"/>
              </a:pPr>
              <a:r>
                <a:rPr lang="en-BD" sz="3000" u="none" strike="noStrike" dirty="0">
                  <a:effectLst/>
                  <a:ea typeface="Arial" panose="020B0604020202020204" pitchFamily="34" charset="0"/>
                </a:rPr>
                <a:t>Live order notifications and order management system.</a:t>
              </a:r>
            </a:p>
            <a:p>
              <a:pPr marL="342900" lvl="0" indent="-342900">
                <a:lnSpc>
                  <a:spcPct val="115000"/>
                </a:lnSpc>
                <a:buFont typeface="Arial" panose="020B0604020202020204" pitchFamily="34" charset="0"/>
                <a:buChar char="●"/>
              </a:pPr>
              <a:r>
                <a:rPr lang="en-BD" sz="3000" u="none" strike="noStrike" dirty="0">
                  <a:effectLst/>
                  <a:ea typeface="Arial" panose="020B0604020202020204" pitchFamily="34" charset="0"/>
                </a:rPr>
                <a:t>Advanced product management including discounts, variants, and coupons.</a:t>
              </a:r>
            </a:p>
            <a:p>
              <a:pPr marL="342900" lvl="0" indent="-342900">
                <a:lnSpc>
                  <a:spcPct val="115000"/>
                </a:lnSpc>
                <a:spcAft>
                  <a:spcPts val="1200"/>
                </a:spcAft>
                <a:buFont typeface="Arial" panose="020B0604020202020204" pitchFamily="34" charset="0"/>
                <a:buChar char="●"/>
              </a:pPr>
              <a:r>
                <a:rPr lang="en-BD" sz="3000" u="none" strike="noStrike" dirty="0">
                  <a:effectLst/>
                  <a:ea typeface="Arial" panose="020B0604020202020204" pitchFamily="34" charset="0"/>
                </a:rPr>
                <a:t>Multiple payment gateways for convenient checkout options.</a:t>
              </a:r>
            </a:p>
          </p:txBody>
        </p:sp>
        <p:sp>
          <p:nvSpPr>
            <p:cNvPr id="2" name="Lorem ipsum dolor sit elit, consect loreretur adipiscing nisi aute. ipsum sit elit, Lorem ipsum dolor sit elit,">
              <a:extLst>
                <a:ext uri="{FF2B5EF4-FFF2-40B4-BE49-F238E27FC236}">
                  <a16:creationId xmlns:a16="http://schemas.microsoft.com/office/drawing/2014/main" id="{27C709A9-498D-74F6-5112-90B691F631F0}"/>
                </a:ext>
              </a:extLst>
            </p:cNvPr>
            <p:cNvSpPr txBox="1"/>
            <p:nvPr/>
          </p:nvSpPr>
          <p:spPr>
            <a:xfrm>
              <a:off x="6931879" y="492936"/>
              <a:ext cx="4824452" cy="62547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defRPr>
                  <a:solidFill>
                    <a:srgbClr val="FFFFFF"/>
                  </a:solidFill>
                </a:defRPr>
              </a:lvl1pPr>
            </a:lstStyle>
            <a:p>
              <a:pPr>
                <a:lnSpc>
                  <a:spcPct val="115000"/>
                </a:lnSpc>
                <a:spcBef>
                  <a:spcPts val="1200"/>
                </a:spcBef>
                <a:spcAft>
                  <a:spcPts val="200"/>
                </a:spcAft>
              </a:pPr>
              <a:r>
                <a:rPr lang="en-BD" sz="4000" b="1" dirty="0">
                  <a:solidFill>
                    <a:schemeClr val="tx1"/>
                  </a:solidFill>
                  <a:effectLst/>
                  <a:latin typeface="Arial" panose="020B0604020202020204" pitchFamily="34" charset="0"/>
                </a:rPr>
                <a:t>Modules:</a:t>
              </a:r>
            </a:p>
            <a:p>
              <a:pPr marL="342900" lvl="0" indent="-342900">
                <a:lnSpc>
                  <a:spcPct val="115000"/>
                </a:lnSpc>
                <a:spcBef>
                  <a:spcPts val="1200"/>
                </a:spcBef>
                <a:buFont typeface="+mj-lt"/>
                <a:buAutoNum type="arabicPeriod"/>
              </a:pPr>
              <a:r>
                <a:rPr lang="en-BD" sz="3000" u="none" strike="noStrike" dirty="0">
                  <a:effectLst/>
                  <a:ea typeface="Arial" panose="020B0604020202020204" pitchFamily="34" charset="0"/>
                </a:rPr>
                <a:t>User Authentication and Authorization </a:t>
              </a:r>
            </a:p>
            <a:p>
              <a:pPr marL="342900" lvl="0" indent="-342900">
                <a:lnSpc>
                  <a:spcPct val="115000"/>
                </a:lnSpc>
                <a:buFont typeface="+mj-lt"/>
                <a:buAutoNum type="arabicPeriod"/>
              </a:pPr>
              <a:r>
                <a:rPr lang="en-BD" sz="3000" u="none" strike="noStrike" dirty="0">
                  <a:effectLst/>
                  <a:ea typeface="Arial" panose="020B0604020202020204" pitchFamily="34" charset="0"/>
                </a:rPr>
                <a:t>Product and Order Management</a:t>
              </a:r>
            </a:p>
            <a:p>
              <a:pPr marL="342900" lvl="0" indent="-342900">
                <a:lnSpc>
                  <a:spcPct val="115000"/>
                </a:lnSpc>
                <a:buFont typeface="+mj-lt"/>
                <a:buAutoNum type="arabicPeriod"/>
              </a:pPr>
              <a:r>
                <a:rPr lang="en-BD" sz="3000" u="none" strike="noStrike" dirty="0">
                  <a:effectLst/>
                  <a:ea typeface="Arial" panose="020B0604020202020204" pitchFamily="34" charset="0"/>
                </a:rPr>
                <a:t>Payment Processing</a:t>
              </a:r>
            </a:p>
            <a:p>
              <a:pPr marL="342900" lvl="0" indent="-342900">
                <a:lnSpc>
                  <a:spcPct val="115000"/>
                </a:lnSpc>
                <a:buFont typeface="+mj-lt"/>
                <a:buAutoNum type="arabicPeriod"/>
              </a:pPr>
              <a:r>
                <a:rPr lang="en-BD" sz="3000" u="none" strike="noStrike" dirty="0">
                  <a:effectLst/>
                  <a:ea typeface="Arial" panose="020B0604020202020204" pitchFamily="34" charset="0"/>
                </a:rPr>
                <a:t>Admin Dashboard and Analytics</a:t>
              </a:r>
            </a:p>
            <a:p>
              <a:pPr marL="342900" lvl="0" indent="-342900">
                <a:lnSpc>
                  <a:spcPct val="115000"/>
                </a:lnSpc>
                <a:spcAft>
                  <a:spcPts val="1200"/>
                </a:spcAft>
                <a:buFont typeface="+mj-lt"/>
                <a:buAutoNum type="arabicPeriod"/>
              </a:pPr>
              <a:r>
                <a:rPr lang="en-BD" sz="3000" u="none" strike="noStrike" dirty="0">
                  <a:effectLst/>
                  <a:ea typeface="Arial" panose="020B0604020202020204" pitchFamily="34" charset="0"/>
                </a:rPr>
                <a:t>Customer Features (cart management , Alert system)</a:t>
              </a: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iterate>
                                    <p:tmAbs val="0"/>
                                  </p:iterate>
                                  <p:childTnLst>
                                    <p:set>
                                      <p:cBhvr>
                                        <p:cTn id="6" fill="hold"/>
                                        <p:tgtEl>
                                          <p:spTgt spid="1924"/>
                                        </p:tgtEl>
                                        <p:attrNameLst>
                                          <p:attrName>style.visibility</p:attrName>
                                        </p:attrNameLst>
                                      </p:cBhvr>
                                      <p:to>
                                        <p:strVal val="visible"/>
                                      </p:to>
                                    </p:set>
                                    <p:anim calcmode="lin" valueType="num">
                                      <p:cBhvr>
                                        <p:cTn id="7" dur="1000" fill="hold"/>
                                        <p:tgtEl>
                                          <p:spTgt spid="1924"/>
                                        </p:tgtEl>
                                        <p:attrNameLst>
                                          <p:attrName>ppt_x</p:attrName>
                                        </p:attrNameLst>
                                      </p:cBhvr>
                                      <p:tavLst>
                                        <p:tav tm="0">
                                          <p:val>
                                            <p:strVal val="#ppt_x"/>
                                          </p:val>
                                        </p:tav>
                                        <p:tav tm="100000">
                                          <p:val>
                                            <p:strVal val="#ppt_x"/>
                                          </p:val>
                                        </p:tav>
                                      </p:tavLst>
                                    </p:anim>
                                    <p:anim calcmode="lin" valueType="num">
                                      <p:cBhvr>
                                        <p:cTn id="8" dur="1000" fill="hold"/>
                                        <p:tgtEl>
                                          <p:spTgt spid="1924"/>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500"/>
                                  </p:stCondLst>
                                  <p:iterate>
                                    <p:tmAbs val="0"/>
                                  </p:iterate>
                                  <p:childTnLst>
                                    <p:set>
                                      <p:cBhvr>
                                        <p:cTn id="10" fill="hold"/>
                                        <p:tgtEl>
                                          <p:spTgt spid="1926"/>
                                        </p:tgtEl>
                                        <p:attrNameLst>
                                          <p:attrName>style.visibility</p:attrName>
                                        </p:attrNameLst>
                                      </p:cBhvr>
                                      <p:to>
                                        <p:strVal val="visible"/>
                                      </p:to>
                                    </p:set>
                                    <p:anim calcmode="lin" valueType="num">
                                      <p:cBhvr>
                                        <p:cTn id="11" dur="1000" fill="hold"/>
                                        <p:tgtEl>
                                          <p:spTgt spid="1926"/>
                                        </p:tgtEl>
                                        <p:attrNameLst>
                                          <p:attrName>ppt_x</p:attrName>
                                        </p:attrNameLst>
                                      </p:cBhvr>
                                      <p:tavLst>
                                        <p:tav tm="0">
                                          <p:val>
                                            <p:strVal val="#ppt_x"/>
                                          </p:val>
                                        </p:tav>
                                        <p:tav tm="100000">
                                          <p:val>
                                            <p:strVal val="#ppt_x"/>
                                          </p:val>
                                        </p:tav>
                                      </p:tavLst>
                                    </p:anim>
                                    <p:anim calcmode="lin" valueType="num">
                                      <p:cBhvr>
                                        <p:cTn id="12" dur="1000" fill="hold"/>
                                        <p:tgtEl>
                                          <p:spTgt spid="1926"/>
                                        </p:tgtEl>
                                        <p:attrNameLst>
                                          <p:attrName>ppt_y</p:attrName>
                                        </p:attrNameLst>
                                      </p:cBhvr>
                                      <p:tavLst>
                                        <p:tav tm="0">
                                          <p:val>
                                            <p:strVal val="0-#ppt_h/2"/>
                                          </p:val>
                                        </p:tav>
                                        <p:tav tm="100000">
                                          <p:val>
                                            <p:strVal val="#ppt_y"/>
                                          </p:val>
                                        </p:tav>
                                      </p:tavLst>
                                    </p:anim>
                                  </p:childTnLst>
                                </p:cTn>
                              </p:par>
                              <p:par>
                                <p:cTn id="13" presetID="2" presetClass="entr" presetSubtype="8" accel="50000" decel="50000" fill="hold" grpId="0" nodeType="withEffect">
                                  <p:stCondLst>
                                    <p:cond delay="1000"/>
                                  </p:stCondLst>
                                  <p:iterate>
                                    <p:tmAbs val="0"/>
                                  </p:iterate>
                                  <p:childTnLst>
                                    <p:set>
                                      <p:cBhvr>
                                        <p:cTn id="14" fill="hold"/>
                                        <p:tgtEl>
                                          <p:spTgt spid="1929"/>
                                        </p:tgtEl>
                                        <p:attrNameLst>
                                          <p:attrName>style.visibility</p:attrName>
                                        </p:attrNameLst>
                                      </p:cBhvr>
                                      <p:to>
                                        <p:strVal val="visible"/>
                                      </p:to>
                                    </p:set>
                                    <p:anim calcmode="lin" valueType="num">
                                      <p:cBhvr>
                                        <p:cTn id="15" dur="1000" fill="hold"/>
                                        <p:tgtEl>
                                          <p:spTgt spid="1929"/>
                                        </p:tgtEl>
                                        <p:attrNameLst>
                                          <p:attrName>ppt_x</p:attrName>
                                        </p:attrNameLst>
                                      </p:cBhvr>
                                      <p:tavLst>
                                        <p:tav tm="0">
                                          <p:val>
                                            <p:strVal val="0-#ppt_w/2"/>
                                          </p:val>
                                        </p:tav>
                                        <p:tav tm="100000">
                                          <p:val>
                                            <p:strVal val="#ppt_x"/>
                                          </p:val>
                                        </p:tav>
                                      </p:tavLst>
                                    </p:anim>
                                    <p:anim calcmode="lin" valueType="num">
                                      <p:cBhvr>
                                        <p:cTn id="16" dur="1000" fill="hold"/>
                                        <p:tgtEl>
                                          <p:spTgt spid="19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4" grpId="0" animBg="1" advAuto="0"/>
      <p:bldP spid="1926" grpId="0" animBg="1" advAuto="0"/>
      <p:bldP spid="192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 name="Rectangle"/>
          <p:cNvSpPr/>
          <p:nvPr/>
        </p:nvSpPr>
        <p:spPr>
          <a:xfrm>
            <a:off x="-1" y="-1"/>
            <a:ext cx="6961239" cy="13716001"/>
          </a:xfrm>
          <a:prstGeom prst="rect">
            <a:avLst/>
          </a:prstGeom>
          <a:solidFill>
            <a:srgbClr val="454546"/>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pic>
        <p:nvPicPr>
          <p:cNvPr id="2837" name="Meeting 4.jpg"/>
          <p:cNvPicPr>
            <a:picLocks noChangeAspect="1"/>
          </p:cNvPicPr>
          <p:nvPr/>
        </p:nvPicPr>
        <p:blipFill>
          <a:blip r:embed="rId2">
            <a:extLst>
              <a:ext uri="{28A0092B-C50C-407E-A947-70E740481C1C}">
                <a14:useLocalDpi xmlns:a14="http://schemas.microsoft.com/office/drawing/2010/main" val="0"/>
              </a:ext>
            </a:extLst>
          </a:blip>
          <a:srcRect l="35764" r="35764"/>
          <a:stretch/>
        </p:blipFill>
        <p:spPr>
          <a:xfrm>
            <a:off x="6961237" y="-1"/>
            <a:ext cx="6961239" cy="13716001"/>
          </a:xfrm>
          <a:prstGeom prst="rect">
            <a:avLst/>
          </a:prstGeom>
          <a:ln w="12700">
            <a:miter lim="400000"/>
          </a:ln>
        </p:spPr>
      </p:pic>
      <p:sp>
        <p:nvSpPr>
          <p:cNvPr id="2838" name="Our Mission"/>
          <p:cNvSpPr txBox="1"/>
          <p:nvPr/>
        </p:nvSpPr>
        <p:spPr>
          <a:xfrm>
            <a:off x="1347960" y="4679700"/>
            <a:ext cx="4837089"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nSpc>
                <a:spcPct val="90000"/>
              </a:lnSpc>
              <a:defRPr sz="15000" spc="0">
                <a:solidFill>
                  <a:srgbClr val="FFFFFF"/>
                </a:solidFill>
                <a:latin typeface="+mn-lt"/>
                <a:ea typeface="+mn-ea"/>
                <a:cs typeface="+mn-cs"/>
                <a:sym typeface="Montserrat Bold"/>
              </a:defRPr>
            </a:lvl1pPr>
          </a:lstStyle>
          <a:p>
            <a:r>
              <a:rPr lang="en-US" sz="6000" dirty="0"/>
              <a:t>Hardware Requirements</a:t>
            </a:r>
            <a:endParaRPr sz="6000" dirty="0"/>
          </a:p>
        </p:txBody>
      </p:sp>
      <p:sp>
        <p:nvSpPr>
          <p:cNvPr id="2839" name="Shape"/>
          <p:cNvSpPr/>
          <p:nvPr/>
        </p:nvSpPr>
        <p:spPr>
          <a:xfrm>
            <a:off x="1619568" y="2919046"/>
            <a:ext cx="1176107" cy="1270001"/>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chemeClr val="accent1"/>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840" name="Lorem ipsum dolor sit elit, consect loreretur adipisc nisi aute. ipsum sit elit, Lorem ipsum"/>
          <p:cNvSpPr txBox="1"/>
          <p:nvPr/>
        </p:nvSpPr>
        <p:spPr>
          <a:xfrm>
            <a:off x="1460498" y="7112585"/>
            <a:ext cx="4343300"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FFFFFF"/>
                </a:solidFill>
              </a:defRPr>
            </a:lvl1pPr>
          </a:lstStyle>
          <a:p>
            <a:r>
              <a:rPr lang="en-US" sz="3500" dirty="0"/>
              <a:t>Here we will discuses about our Hardware requirements</a:t>
            </a:r>
            <a:endParaRPr sz="3500" dirty="0"/>
          </a:p>
        </p:txBody>
      </p:sp>
      <p:grpSp>
        <p:nvGrpSpPr>
          <p:cNvPr id="2" name="Group 1">
            <a:extLst>
              <a:ext uri="{FF2B5EF4-FFF2-40B4-BE49-F238E27FC236}">
                <a16:creationId xmlns:a16="http://schemas.microsoft.com/office/drawing/2014/main" id="{D2A4A4C0-1EA3-CD1C-E45F-775EA34B8FA7}"/>
              </a:ext>
            </a:extLst>
          </p:cNvPr>
          <p:cNvGrpSpPr/>
          <p:nvPr/>
        </p:nvGrpSpPr>
        <p:grpSpPr>
          <a:xfrm>
            <a:off x="14855325" y="2248042"/>
            <a:ext cx="7038024" cy="4609957"/>
            <a:chOff x="14855325" y="1702943"/>
            <a:chExt cx="7038024" cy="4609957"/>
          </a:xfrm>
        </p:grpSpPr>
        <p:sp>
          <p:nvSpPr>
            <p:cNvPr id="2846" name="The first mission"/>
            <p:cNvSpPr txBox="1"/>
            <p:nvPr/>
          </p:nvSpPr>
          <p:spPr>
            <a:xfrm>
              <a:off x="15945154" y="1702943"/>
              <a:ext cx="5715002" cy="5223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defRPr sz="2500" cap="all" spc="125">
                  <a:latin typeface="+mn-lt"/>
                  <a:ea typeface="+mn-ea"/>
                  <a:cs typeface="+mn-cs"/>
                  <a:sym typeface="Montserrat Bold"/>
                </a:defRPr>
              </a:lvl1pPr>
            </a:lstStyle>
            <a:p>
              <a:r>
                <a:rPr lang="en-US" dirty="0"/>
                <a:t>Development environments</a:t>
              </a:r>
              <a:endParaRPr dirty="0"/>
            </a:p>
          </p:txBody>
        </p:sp>
        <p:sp>
          <p:nvSpPr>
            <p:cNvPr id="2847" name="Circle"/>
            <p:cNvSpPr/>
            <p:nvPr/>
          </p:nvSpPr>
          <p:spPr>
            <a:xfrm>
              <a:off x="14855325" y="1784690"/>
              <a:ext cx="849198" cy="849199"/>
            </a:xfrm>
            <a:prstGeom prst="ellipse">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848" name="Aute irure lorem dolor in reprehenderit in voluptate velit. Lorem ipsum dolor sit amet, consectetur adipiscing elit, sed do eiusmod tempor incididunt ut labore. Lorem"/>
            <p:cNvSpPr txBox="1"/>
            <p:nvPr/>
          </p:nvSpPr>
          <p:spPr>
            <a:xfrm>
              <a:off x="15929112" y="2349507"/>
              <a:ext cx="5964237" cy="3963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marL="342900" lvl="0" indent="-342900" rtl="0">
                <a:lnSpc>
                  <a:spcPct val="115000"/>
                </a:lnSpc>
                <a:spcBef>
                  <a:spcPts val="1200"/>
                </a:spcBef>
                <a:spcAft>
                  <a:spcPts val="0"/>
                </a:spcAft>
                <a:buFont typeface="Arial" panose="020B0604020202020204" pitchFamily="34" charset="0"/>
                <a:buChar char="●"/>
              </a:pPr>
              <a:r>
                <a:rPr lang="en-BD" sz="2200" b="1" u="none" strike="noStrike" dirty="0">
                  <a:effectLst/>
                  <a:ea typeface="Arial" panose="020B0604020202020204" pitchFamily="34" charset="0"/>
                </a:rPr>
                <a:t>Processor</a:t>
              </a:r>
              <a:r>
                <a:rPr lang="en-BD" sz="2200" u="none" strike="noStrike" dirty="0">
                  <a:effectLst/>
                  <a:ea typeface="Arial" panose="020B0604020202020204" pitchFamily="34" charset="0"/>
                </a:rPr>
                <a:t>: Intel Core i5 (7th Gen) or AMD Ryzen 5</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RAM</a:t>
              </a:r>
              <a:r>
                <a:rPr lang="en-BD" sz="2200" u="none" strike="noStrike" dirty="0">
                  <a:effectLst/>
                  <a:ea typeface="Arial" panose="020B0604020202020204" pitchFamily="34" charset="0"/>
                </a:rPr>
                <a:t>: 8 GB minimum (16 GB recommended)</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Storage</a:t>
              </a:r>
              <a:r>
                <a:rPr lang="en-BD" sz="2200" u="none" strike="noStrike" dirty="0">
                  <a:effectLst/>
                  <a:ea typeface="Arial" panose="020B0604020202020204" pitchFamily="34" charset="0"/>
                </a:rPr>
                <a:t>: 256 GB SSD or 500 GB HDD (with an additional 1 TB HDD for backups)</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Graphics</a:t>
              </a:r>
              <a:r>
                <a:rPr lang="en-BD" sz="2200" u="none" strike="noStrike" dirty="0">
                  <a:effectLst/>
                  <a:ea typeface="Arial" panose="020B0604020202020204" pitchFamily="34" charset="0"/>
                </a:rPr>
                <a:t>: Integrated or dedicated GPU (NVIDIA GTX series for better performance)</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Network</a:t>
              </a:r>
              <a:r>
                <a:rPr lang="en-BD" sz="2200" u="none" strike="noStrike" dirty="0">
                  <a:effectLst/>
                  <a:ea typeface="Arial" panose="020B0604020202020204" pitchFamily="34" charset="0"/>
                </a:rPr>
                <a:t>: High-speed internet connection</a:t>
              </a:r>
            </a:p>
            <a:p>
              <a:pPr marL="342900" lvl="0" indent="-342900">
                <a:lnSpc>
                  <a:spcPct val="115000"/>
                </a:lnSpc>
                <a:spcAft>
                  <a:spcPts val="1200"/>
                </a:spcAft>
                <a:buFont typeface="Arial" panose="020B0604020202020204" pitchFamily="34" charset="0"/>
                <a:buChar char="●"/>
              </a:pPr>
              <a:r>
                <a:rPr lang="en-BD" sz="2200" b="1" u="none" strike="noStrike" dirty="0">
                  <a:effectLst/>
                  <a:ea typeface="Arial" panose="020B0604020202020204" pitchFamily="34" charset="0"/>
                </a:rPr>
                <a:t>Operating System</a:t>
              </a:r>
              <a:r>
                <a:rPr lang="en-BD" sz="2200" u="none" strike="noStrike" dirty="0">
                  <a:effectLst/>
                  <a:ea typeface="Arial" panose="020B0604020202020204" pitchFamily="34" charset="0"/>
                </a:rPr>
                <a:t>: Windows 10, macOS, or Linux (Ubuntu or Fedora)</a:t>
              </a:r>
            </a:p>
          </p:txBody>
        </p:sp>
        <p:sp>
          <p:nvSpPr>
            <p:cNvPr id="2849" name="1"/>
            <p:cNvSpPr txBox="1"/>
            <p:nvPr/>
          </p:nvSpPr>
          <p:spPr>
            <a:xfrm>
              <a:off x="14934687" y="1923539"/>
              <a:ext cx="690474" cy="5715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a:lnSpc>
                  <a:spcPct val="120000"/>
                </a:lnSpc>
                <a:defRPr sz="3000" cap="all" spc="150">
                  <a:solidFill>
                    <a:srgbClr val="FFFFFF"/>
                  </a:solidFill>
                  <a:latin typeface="+mn-lt"/>
                  <a:ea typeface="+mn-ea"/>
                  <a:cs typeface="+mn-cs"/>
                  <a:sym typeface="Montserrat Bold"/>
                </a:defRPr>
              </a:lvl1pPr>
            </a:lstStyle>
            <a:p>
              <a:r>
                <a:rPr dirty="0"/>
                <a:t>1</a:t>
              </a:r>
            </a:p>
          </p:txBody>
        </p:sp>
      </p:grpSp>
      <p:grpSp>
        <p:nvGrpSpPr>
          <p:cNvPr id="3" name="Group 2">
            <a:extLst>
              <a:ext uri="{FF2B5EF4-FFF2-40B4-BE49-F238E27FC236}">
                <a16:creationId xmlns:a16="http://schemas.microsoft.com/office/drawing/2014/main" id="{784D7E04-E398-8ED6-B528-C739C66413DC}"/>
              </a:ext>
            </a:extLst>
          </p:cNvPr>
          <p:cNvGrpSpPr/>
          <p:nvPr/>
        </p:nvGrpSpPr>
        <p:grpSpPr>
          <a:xfrm>
            <a:off x="14855325" y="7459648"/>
            <a:ext cx="6804831" cy="4610021"/>
            <a:chOff x="14855325" y="1702943"/>
            <a:chExt cx="6804831" cy="4610021"/>
          </a:xfrm>
        </p:grpSpPr>
        <p:sp>
          <p:nvSpPr>
            <p:cNvPr id="4" name="The first mission">
              <a:extLst>
                <a:ext uri="{FF2B5EF4-FFF2-40B4-BE49-F238E27FC236}">
                  <a16:creationId xmlns:a16="http://schemas.microsoft.com/office/drawing/2014/main" id="{2A915A83-BE3D-0728-FAE8-FF8ED348722E}"/>
                </a:ext>
              </a:extLst>
            </p:cNvPr>
            <p:cNvSpPr txBox="1"/>
            <p:nvPr/>
          </p:nvSpPr>
          <p:spPr>
            <a:xfrm>
              <a:off x="15945154" y="1702943"/>
              <a:ext cx="5715002" cy="5223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nSpc>
                  <a:spcPct val="120000"/>
                </a:lnSpc>
                <a:defRPr sz="2500" cap="all" spc="125">
                  <a:latin typeface="+mn-lt"/>
                  <a:ea typeface="+mn-ea"/>
                  <a:cs typeface="+mn-cs"/>
                  <a:sym typeface="Montserrat Bold"/>
                </a:defRPr>
              </a:lvl1pPr>
            </a:lstStyle>
            <a:p>
              <a:r>
                <a:rPr lang="en-US" dirty="0"/>
                <a:t>Server environments</a:t>
              </a:r>
              <a:endParaRPr dirty="0"/>
            </a:p>
          </p:txBody>
        </p:sp>
        <p:sp>
          <p:nvSpPr>
            <p:cNvPr id="5" name="Circle">
              <a:extLst>
                <a:ext uri="{FF2B5EF4-FFF2-40B4-BE49-F238E27FC236}">
                  <a16:creationId xmlns:a16="http://schemas.microsoft.com/office/drawing/2014/main" id="{45F972DF-A047-7A66-E413-BAB53A9A0143}"/>
                </a:ext>
              </a:extLst>
            </p:cNvPr>
            <p:cNvSpPr/>
            <p:nvPr/>
          </p:nvSpPr>
          <p:spPr>
            <a:xfrm>
              <a:off x="14855325" y="1784690"/>
              <a:ext cx="849198" cy="849199"/>
            </a:xfrm>
            <a:prstGeom prst="ellipse">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6" name="Aute irure lorem dolor in reprehenderit in voluptate velit. Lorem ipsum dolor sit amet, consectetur adipiscing elit, sed do eiusmod tempor incididunt ut labore. Lorem">
              <a:extLst>
                <a:ext uri="{FF2B5EF4-FFF2-40B4-BE49-F238E27FC236}">
                  <a16:creationId xmlns:a16="http://schemas.microsoft.com/office/drawing/2014/main" id="{2228867E-35B8-5241-6577-08A2310A40FC}"/>
                </a:ext>
              </a:extLst>
            </p:cNvPr>
            <p:cNvSpPr txBox="1"/>
            <p:nvPr/>
          </p:nvSpPr>
          <p:spPr>
            <a:xfrm>
              <a:off x="15929112" y="2349507"/>
              <a:ext cx="5363345" cy="3963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marL="342900" lvl="0" indent="-342900" rtl="0">
                <a:lnSpc>
                  <a:spcPct val="115000"/>
                </a:lnSpc>
                <a:spcBef>
                  <a:spcPts val="1200"/>
                </a:spcBef>
                <a:spcAft>
                  <a:spcPts val="0"/>
                </a:spcAft>
                <a:buFont typeface="Arial" panose="020B0604020202020204" pitchFamily="34" charset="0"/>
                <a:buChar char="●"/>
              </a:pPr>
              <a:r>
                <a:rPr lang="en-BD" sz="2200" b="1" u="none" strike="noStrike" dirty="0">
                  <a:effectLst/>
                  <a:ea typeface="Arial" panose="020B0604020202020204" pitchFamily="34" charset="0"/>
                </a:rPr>
                <a:t>Processor</a:t>
              </a:r>
              <a:r>
                <a:rPr lang="en-BD" sz="2200" u="none" strike="noStrike" dirty="0">
                  <a:effectLst/>
                  <a:ea typeface="Arial" panose="020B0604020202020204" pitchFamily="34" charset="0"/>
                </a:rPr>
                <a:t>: Quad-core CPU (Intel Xeon or AMD EPYC)</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RAM</a:t>
              </a:r>
              <a:r>
                <a:rPr lang="en-BD" sz="2200" u="none" strike="noStrike" dirty="0">
                  <a:effectLst/>
                  <a:ea typeface="Arial" panose="020B0604020202020204" pitchFamily="34" charset="0"/>
                </a:rPr>
                <a:t>: 16 GB</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Storage</a:t>
              </a:r>
              <a:r>
                <a:rPr lang="en-BD" sz="2200" u="none" strike="noStrike" dirty="0">
                  <a:effectLst/>
                  <a:ea typeface="Arial" panose="020B0604020202020204" pitchFamily="34" charset="0"/>
                </a:rPr>
                <a:t>: 500 GB SSD with RAID for backup</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Network</a:t>
              </a:r>
              <a:r>
                <a:rPr lang="en-BD" sz="2200" u="none" strike="noStrike" dirty="0">
                  <a:effectLst/>
                  <a:ea typeface="Arial" panose="020B0604020202020204" pitchFamily="34" charset="0"/>
                </a:rPr>
                <a:t>: 100 Mbps bandwidth, load balancing, and CDN for high traffic</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Operating System</a:t>
              </a:r>
              <a:r>
                <a:rPr lang="en-BD" sz="2200" u="none" strike="noStrike" dirty="0">
                  <a:effectLst/>
                  <a:ea typeface="Arial" panose="020B0604020202020204" pitchFamily="34" charset="0"/>
                </a:rPr>
                <a:t>: Linux Server (Ubuntu or CentOS)</a:t>
              </a:r>
            </a:p>
            <a:p>
              <a:pPr marL="342900" lvl="0" indent="-342900">
                <a:lnSpc>
                  <a:spcPct val="115000"/>
                </a:lnSpc>
                <a:spcAft>
                  <a:spcPts val="1200"/>
                </a:spcAft>
                <a:buFont typeface="Arial" panose="020B0604020202020204" pitchFamily="34" charset="0"/>
                <a:buChar char="●"/>
              </a:pPr>
              <a:r>
                <a:rPr lang="en-BD" sz="2200" b="1" u="none" strike="noStrike" dirty="0">
                  <a:effectLst/>
                  <a:ea typeface="Arial" panose="020B0604020202020204" pitchFamily="34" charset="0"/>
                </a:rPr>
                <a:t>Additional</a:t>
              </a:r>
              <a:r>
                <a:rPr lang="en-BD" sz="2200" u="none" strike="noStrike" dirty="0">
                  <a:effectLst/>
                  <a:ea typeface="Arial" panose="020B0604020202020204" pitchFamily="34" charset="0"/>
                </a:rPr>
                <a:t>: UPS for power continuity</a:t>
              </a:r>
            </a:p>
          </p:txBody>
        </p:sp>
        <p:sp>
          <p:nvSpPr>
            <p:cNvPr id="7" name="1">
              <a:extLst>
                <a:ext uri="{FF2B5EF4-FFF2-40B4-BE49-F238E27FC236}">
                  <a16:creationId xmlns:a16="http://schemas.microsoft.com/office/drawing/2014/main" id="{0842D553-2DFD-29F8-4533-E6C96A10AF66}"/>
                </a:ext>
              </a:extLst>
            </p:cNvPr>
            <p:cNvSpPr txBox="1"/>
            <p:nvPr/>
          </p:nvSpPr>
          <p:spPr>
            <a:xfrm>
              <a:off x="14934687" y="1923539"/>
              <a:ext cx="690474" cy="5715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a:lnSpc>
                  <a:spcPct val="120000"/>
                </a:lnSpc>
                <a:defRPr sz="3000" cap="all" spc="150">
                  <a:solidFill>
                    <a:srgbClr val="FFFFFF"/>
                  </a:solidFill>
                  <a:latin typeface="+mn-lt"/>
                  <a:ea typeface="+mn-ea"/>
                  <a:cs typeface="+mn-cs"/>
                  <a:sym typeface="Montserrat Bold"/>
                </a:defRPr>
              </a:lvl1pPr>
            </a:lstStyle>
            <a:p>
              <a:r>
                <a:rPr dirty="0"/>
                <a:t>1</a:t>
              </a:r>
            </a:p>
          </p:txBody>
        </p:sp>
      </p:gr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iterate>
                                    <p:tmAbs val="0"/>
                                  </p:iterate>
                                  <p:childTnLst>
                                    <p:set>
                                      <p:cBhvr>
                                        <p:cTn id="6" fill="hold"/>
                                        <p:tgtEl>
                                          <p:spTgt spid="2837"/>
                                        </p:tgtEl>
                                        <p:attrNameLst>
                                          <p:attrName>style.visibility</p:attrName>
                                        </p:attrNameLst>
                                      </p:cBhvr>
                                      <p:to>
                                        <p:strVal val="visible"/>
                                      </p:to>
                                    </p:set>
                                    <p:anim calcmode="lin" valueType="num">
                                      <p:cBhvr>
                                        <p:cTn id="7" dur="1000" fill="hold"/>
                                        <p:tgtEl>
                                          <p:spTgt spid="2837"/>
                                        </p:tgtEl>
                                        <p:attrNameLst>
                                          <p:attrName>ppt_x</p:attrName>
                                        </p:attrNameLst>
                                      </p:cBhvr>
                                      <p:tavLst>
                                        <p:tav tm="0">
                                          <p:val>
                                            <p:strVal val="0-#ppt_w/2"/>
                                          </p:val>
                                        </p:tav>
                                        <p:tav tm="100000">
                                          <p:val>
                                            <p:strVal val="#ppt_x"/>
                                          </p:val>
                                        </p:tav>
                                      </p:tavLst>
                                    </p:anim>
                                    <p:anim calcmode="lin" valueType="num">
                                      <p:cBhvr>
                                        <p:cTn id="8" dur="1000" fill="hold"/>
                                        <p:tgtEl>
                                          <p:spTgt spid="2837"/>
                                        </p:tgtEl>
                                        <p:attrNameLst>
                                          <p:attrName>ppt_y</p:attrName>
                                        </p:attrNameLst>
                                      </p:cBhvr>
                                      <p:tavLst>
                                        <p:tav tm="0">
                                          <p:val>
                                            <p:strVal val="#ppt_y"/>
                                          </p:val>
                                        </p:tav>
                                        <p:tav tm="100000">
                                          <p:val>
                                            <p:strVal val="#ppt_y"/>
                                          </p:val>
                                        </p:tav>
                                      </p:tavLst>
                                    </p:anim>
                                  </p:childTnLst>
                                </p:cTn>
                              </p:par>
                              <p:par>
                                <p:cTn id="9" presetID="2" presetClass="entr" presetSubtype="1" accel="50000" decel="50000" fill="hold" grpId="0" nodeType="withEffect">
                                  <p:stCondLst>
                                    <p:cond delay="500"/>
                                  </p:stCondLst>
                                  <p:iterate>
                                    <p:tmAbs val="0"/>
                                  </p:iterate>
                                  <p:childTnLst>
                                    <p:set>
                                      <p:cBhvr>
                                        <p:cTn id="10" fill="hold"/>
                                        <p:tgtEl>
                                          <p:spTgt spid="2836"/>
                                        </p:tgtEl>
                                        <p:attrNameLst>
                                          <p:attrName>style.visibility</p:attrName>
                                        </p:attrNameLst>
                                      </p:cBhvr>
                                      <p:to>
                                        <p:strVal val="visible"/>
                                      </p:to>
                                    </p:set>
                                    <p:anim calcmode="lin" valueType="num">
                                      <p:cBhvr>
                                        <p:cTn id="11" dur="1000" fill="hold"/>
                                        <p:tgtEl>
                                          <p:spTgt spid="2836"/>
                                        </p:tgtEl>
                                        <p:attrNameLst>
                                          <p:attrName>ppt_x</p:attrName>
                                        </p:attrNameLst>
                                      </p:cBhvr>
                                      <p:tavLst>
                                        <p:tav tm="0">
                                          <p:val>
                                            <p:strVal val="#ppt_x"/>
                                          </p:val>
                                        </p:tav>
                                        <p:tav tm="100000">
                                          <p:val>
                                            <p:strVal val="#ppt_x"/>
                                          </p:val>
                                        </p:tav>
                                      </p:tavLst>
                                    </p:anim>
                                    <p:anim calcmode="lin" valueType="num">
                                      <p:cBhvr>
                                        <p:cTn id="12" dur="1000" fill="hold"/>
                                        <p:tgtEl>
                                          <p:spTgt spid="2836"/>
                                        </p:tgtEl>
                                        <p:attrNameLst>
                                          <p:attrName>ppt_y</p:attrName>
                                        </p:attrNameLst>
                                      </p:cBhvr>
                                      <p:tavLst>
                                        <p:tav tm="0">
                                          <p:val>
                                            <p:strVal val="0-#ppt_h/2"/>
                                          </p:val>
                                        </p:tav>
                                        <p:tav tm="100000">
                                          <p:val>
                                            <p:strVal val="#ppt_y"/>
                                          </p:val>
                                        </p:tav>
                                      </p:tavLst>
                                    </p:anim>
                                  </p:childTnLst>
                                </p:cTn>
                              </p:par>
                              <p:par>
                                <p:cTn id="13" presetID="2" presetClass="entr" presetSubtype="8" accel="50000" decel="50000" fill="hold" grpId="0" nodeType="withEffect">
                                  <p:stCondLst>
                                    <p:cond delay="1000"/>
                                  </p:stCondLst>
                                  <p:iterate>
                                    <p:tmAbs val="0"/>
                                  </p:iterate>
                                  <p:childTnLst>
                                    <p:set>
                                      <p:cBhvr>
                                        <p:cTn id="14" fill="hold"/>
                                        <p:tgtEl>
                                          <p:spTgt spid="2839"/>
                                        </p:tgtEl>
                                        <p:attrNameLst>
                                          <p:attrName>style.visibility</p:attrName>
                                        </p:attrNameLst>
                                      </p:cBhvr>
                                      <p:to>
                                        <p:strVal val="visible"/>
                                      </p:to>
                                    </p:set>
                                    <p:anim calcmode="lin" valueType="num">
                                      <p:cBhvr>
                                        <p:cTn id="15" dur="1000" fill="hold"/>
                                        <p:tgtEl>
                                          <p:spTgt spid="2839"/>
                                        </p:tgtEl>
                                        <p:attrNameLst>
                                          <p:attrName>ppt_x</p:attrName>
                                        </p:attrNameLst>
                                      </p:cBhvr>
                                      <p:tavLst>
                                        <p:tav tm="0">
                                          <p:val>
                                            <p:strVal val="0-#ppt_w/2"/>
                                          </p:val>
                                        </p:tav>
                                        <p:tav tm="100000">
                                          <p:val>
                                            <p:strVal val="#ppt_x"/>
                                          </p:val>
                                        </p:tav>
                                      </p:tavLst>
                                    </p:anim>
                                    <p:anim calcmode="lin" valueType="num">
                                      <p:cBhvr>
                                        <p:cTn id="16" dur="1000" fill="hold"/>
                                        <p:tgtEl>
                                          <p:spTgt spid="28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 grpId="0" animBg="1" advAuto="0"/>
      <p:bldP spid="2837" grpId="0" animBg="1" advAuto="0"/>
      <p:bldP spid="283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98000"/>
                <a:alpha val="9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836" name="Rectangle"/>
          <p:cNvSpPr/>
          <p:nvPr/>
        </p:nvSpPr>
        <p:spPr>
          <a:xfrm>
            <a:off x="-1" y="-1"/>
            <a:ext cx="6961239" cy="13716001"/>
          </a:xfrm>
          <a:prstGeom prst="rect">
            <a:avLst/>
          </a:prstGeom>
          <a:solidFill>
            <a:srgbClr val="454546"/>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pic>
        <p:nvPicPr>
          <p:cNvPr id="2837" name="Meeting 4.jpg"/>
          <p:cNvPicPr>
            <a:picLocks noChangeAspect="1"/>
          </p:cNvPicPr>
          <p:nvPr/>
        </p:nvPicPr>
        <p:blipFill>
          <a:blip r:embed="rId2">
            <a:extLst>
              <a:ext uri="{28A0092B-C50C-407E-A947-70E740481C1C}">
                <a14:useLocalDpi xmlns:a14="http://schemas.microsoft.com/office/drawing/2010/main" val="0"/>
              </a:ext>
            </a:extLst>
          </a:blip>
          <a:srcRect l="27355" r="27355"/>
          <a:stretch/>
        </p:blipFill>
        <p:spPr>
          <a:xfrm>
            <a:off x="6961237" y="-1"/>
            <a:ext cx="6961239" cy="13716001"/>
          </a:xfrm>
          <a:prstGeom prst="rect">
            <a:avLst/>
          </a:prstGeom>
          <a:ln w="12700">
            <a:miter lim="400000"/>
          </a:ln>
        </p:spPr>
      </p:pic>
      <p:sp>
        <p:nvSpPr>
          <p:cNvPr id="2838" name="Our Mission"/>
          <p:cNvSpPr txBox="1"/>
          <p:nvPr/>
        </p:nvSpPr>
        <p:spPr>
          <a:xfrm>
            <a:off x="1347960" y="4679700"/>
            <a:ext cx="4837089"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nSpc>
                <a:spcPct val="90000"/>
              </a:lnSpc>
              <a:defRPr sz="15000" spc="0">
                <a:solidFill>
                  <a:srgbClr val="FFFFFF"/>
                </a:solidFill>
                <a:latin typeface="+mn-lt"/>
                <a:ea typeface="+mn-ea"/>
                <a:cs typeface="+mn-cs"/>
                <a:sym typeface="Montserrat Bold"/>
              </a:defRPr>
            </a:lvl1pPr>
          </a:lstStyle>
          <a:p>
            <a:r>
              <a:rPr lang="en-US" sz="6000" dirty="0"/>
              <a:t>Software Requirements</a:t>
            </a:r>
            <a:endParaRPr sz="6000" dirty="0"/>
          </a:p>
        </p:txBody>
      </p:sp>
      <p:sp>
        <p:nvSpPr>
          <p:cNvPr id="2839" name="Shape"/>
          <p:cNvSpPr/>
          <p:nvPr/>
        </p:nvSpPr>
        <p:spPr>
          <a:xfrm>
            <a:off x="1619568" y="2919046"/>
            <a:ext cx="1176107" cy="1270001"/>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chemeClr val="accent1"/>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840" name="Lorem ipsum dolor sit elit, consect loreretur adipisc nisi aute. ipsum sit elit, Lorem ipsum"/>
          <p:cNvSpPr txBox="1"/>
          <p:nvPr/>
        </p:nvSpPr>
        <p:spPr>
          <a:xfrm>
            <a:off x="1460498" y="7112585"/>
            <a:ext cx="4343300"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FFFFFF"/>
                </a:solidFill>
              </a:defRPr>
            </a:lvl1pPr>
          </a:lstStyle>
          <a:p>
            <a:r>
              <a:rPr lang="en-US" sz="3500" dirty="0"/>
              <a:t>Here we will discuses about our Software requirements</a:t>
            </a:r>
            <a:endParaRPr sz="3500" dirty="0"/>
          </a:p>
        </p:txBody>
      </p:sp>
      <p:grpSp>
        <p:nvGrpSpPr>
          <p:cNvPr id="2" name="Group 1">
            <a:extLst>
              <a:ext uri="{FF2B5EF4-FFF2-40B4-BE49-F238E27FC236}">
                <a16:creationId xmlns:a16="http://schemas.microsoft.com/office/drawing/2014/main" id="{D2A4A4C0-1EA3-CD1C-E45F-775EA34B8FA7}"/>
              </a:ext>
            </a:extLst>
          </p:cNvPr>
          <p:cNvGrpSpPr/>
          <p:nvPr/>
        </p:nvGrpSpPr>
        <p:grpSpPr>
          <a:xfrm>
            <a:off x="14855325" y="4155887"/>
            <a:ext cx="7038024" cy="3442009"/>
            <a:chOff x="14855325" y="1702943"/>
            <a:chExt cx="7038024" cy="3442009"/>
          </a:xfrm>
        </p:grpSpPr>
        <p:sp>
          <p:nvSpPr>
            <p:cNvPr id="2846" name="The first mission"/>
            <p:cNvSpPr txBox="1"/>
            <p:nvPr/>
          </p:nvSpPr>
          <p:spPr>
            <a:xfrm>
              <a:off x="15945154" y="1702943"/>
              <a:ext cx="5715002" cy="5223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500" cap="all" spc="125">
                  <a:latin typeface="+mn-lt"/>
                  <a:ea typeface="+mn-ea"/>
                  <a:cs typeface="+mn-cs"/>
                  <a:sym typeface="Montserrat Bold"/>
                </a:defRPr>
              </a:lvl1pPr>
            </a:lstStyle>
            <a:p>
              <a:r>
                <a:rPr lang="en-US" dirty="0"/>
                <a:t>Software tools</a:t>
              </a:r>
              <a:endParaRPr dirty="0"/>
            </a:p>
          </p:txBody>
        </p:sp>
        <p:sp>
          <p:nvSpPr>
            <p:cNvPr id="2847" name="Circle"/>
            <p:cNvSpPr/>
            <p:nvPr/>
          </p:nvSpPr>
          <p:spPr>
            <a:xfrm>
              <a:off x="14855325" y="1784690"/>
              <a:ext cx="849198" cy="849199"/>
            </a:xfrm>
            <a:prstGeom prst="ellipse">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2848" name="Aute irure lorem dolor in reprehenderit in voluptate velit. Lorem ipsum dolor sit amet, consectetur adipiscing elit, sed do eiusmod tempor incididunt ut labore. Lorem"/>
            <p:cNvSpPr txBox="1"/>
            <p:nvPr/>
          </p:nvSpPr>
          <p:spPr>
            <a:xfrm>
              <a:off x="15929112" y="2349507"/>
              <a:ext cx="5964237" cy="27954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2900" lvl="0" indent="-342900" rtl="0">
                <a:lnSpc>
                  <a:spcPct val="115000"/>
                </a:lnSpc>
                <a:spcBef>
                  <a:spcPts val="1200"/>
                </a:spcBef>
                <a:spcAft>
                  <a:spcPts val="0"/>
                </a:spcAft>
                <a:buFont typeface="Arial" panose="020B0604020202020204" pitchFamily="34" charset="0"/>
                <a:buChar char="●"/>
              </a:pPr>
              <a:r>
                <a:rPr lang="en-BD" sz="2200" b="1" u="none" strike="noStrike" dirty="0">
                  <a:effectLst/>
                  <a:ea typeface="Arial" panose="020B0604020202020204" pitchFamily="34" charset="0"/>
                </a:rPr>
                <a:t>IDE</a:t>
              </a:r>
              <a:r>
                <a:rPr lang="en-BD" sz="2200" u="none" strike="noStrike" dirty="0">
                  <a:effectLst/>
                  <a:ea typeface="Arial" panose="020B0604020202020204" pitchFamily="34" charset="0"/>
                </a:rPr>
                <a:t>: Visual Studio Code</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Version Control</a:t>
              </a:r>
              <a:r>
                <a:rPr lang="en-BD" sz="2200" u="none" strike="noStrike" dirty="0">
                  <a:effectLst/>
                  <a:ea typeface="Arial" panose="020B0604020202020204" pitchFamily="34" charset="0"/>
                </a:rPr>
                <a:t>: Git</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Backend Framework</a:t>
              </a:r>
              <a:r>
                <a:rPr lang="en-BD" sz="2200" u="none" strike="noStrike" dirty="0">
                  <a:effectLst/>
                  <a:ea typeface="Arial" panose="020B0604020202020204" pitchFamily="34" charset="0"/>
                </a:rPr>
                <a:t>: Laravel 11, PHP 8.2</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Database</a:t>
              </a:r>
              <a:r>
                <a:rPr lang="en-BD" sz="2200" u="none" strike="noStrike" dirty="0">
                  <a:effectLst/>
                  <a:ea typeface="Arial" panose="020B0604020202020204" pitchFamily="34" charset="0"/>
                </a:rPr>
                <a:t>: MySQL, Apache web server</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Frontend</a:t>
              </a:r>
              <a:r>
                <a:rPr lang="en-BD" sz="2200" u="none" strike="noStrike" dirty="0">
                  <a:effectLst/>
                  <a:ea typeface="Arial" panose="020B0604020202020204" pitchFamily="34" charset="0"/>
                </a:rPr>
                <a:t>: Bootstrap, Vue.js, HTML5, CSS3, JavaScript</a:t>
              </a:r>
            </a:p>
            <a:p>
              <a:pPr marL="342900" lvl="0" indent="-342900">
                <a:lnSpc>
                  <a:spcPct val="115000"/>
                </a:lnSpc>
                <a:spcAft>
                  <a:spcPts val="1200"/>
                </a:spcAft>
                <a:buFont typeface="Arial" panose="020B0604020202020204" pitchFamily="34" charset="0"/>
                <a:buChar char="●"/>
              </a:pPr>
              <a:r>
                <a:rPr lang="en-BD" sz="2200" b="1" u="none" strike="noStrike" dirty="0">
                  <a:effectLst/>
                  <a:ea typeface="Arial" panose="020B0604020202020204" pitchFamily="34" charset="0"/>
                </a:rPr>
                <a:t>Testing</a:t>
              </a:r>
              <a:r>
                <a:rPr lang="en-BD" sz="2200" u="none" strike="noStrike" dirty="0">
                  <a:effectLst/>
                  <a:ea typeface="Arial" panose="020B0604020202020204" pitchFamily="34" charset="0"/>
                </a:rPr>
                <a:t>: PHPUnit for backend testing</a:t>
              </a:r>
            </a:p>
          </p:txBody>
        </p:sp>
        <p:sp>
          <p:nvSpPr>
            <p:cNvPr id="2849" name="1"/>
            <p:cNvSpPr txBox="1"/>
            <p:nvPr/>
          </p:nvSpPr>
          <p:spPr>
            <a:xfrm>
              <a:off x="14934687" y="1923539"/>
              <a:ext cx="690474" cy="571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3000" cap="all" spc="150">
                  <a:solidFill>
                    <a:srgbClr val="FFFFFF"/>
                  </a:solidFill>
                  <a:latin typeface="+mn-lt"/>
                  <a:ea typeface="+mn-ea"/>
                  <a:cs typeface="+mn-cs"/>
                  <a:sym typeface="Montserrat Bold"/>
                </a:defRPr>
              </a:lvl1pPr>
            </a:lstStyle>
            <a:p>
              <a:r>
                <a:rPr dirty="0"/>
                <a:t>1</a:t>
              </a:r>
            </a:p>
          </p:txBody>
        </p:sp>
      </p:grpSp>
      <p:grpSp>
        <p:nvGrpSpPr>
          <p:cNvPr id="3" name="Group 2">
            <a:extLst>
              <a:ext uri="{FF2B5EF4-FFF2-40B4-BE49-F238E27FC236}">
                <a16:creationId xmlns:a16="http://schemas.microsoft.com/office/drawing/2014/main" id="{784D7E04-E398-8ED6-B528-C739C66413DC}"/>
              </a:ext>
            </a:extLst>
          </p:cNvPr>
          <p:cNvGrpSpPr/>
          <p:nvPr/>
        </p:nvGrpSpPr>
        <p:grpSpPr>
          <a:xfrm>
            <a:off x="14855325" y="8199545"/>
            <a:ext cx="6804831" cy="1884019"/>
            <a:chOff x="14855325" y="1702943"/>
            <a:chExt cx="6804831" cy="1884019"/>
          </a:xfrm>
        </p:grpSpPr>
        <p:sp>
          <p:nvSpPr>
            <p:cNvPr id="4" name="The first mission">
              <a:extLst>
                <a:ext uri="{FF2B5EF4-FFF2-40B4-BE49-F238E27FC236}">
                  <a16:creationId xmlns:a16="http://schemas.microsoft.com/office/drawing/2014/main" id="{2A915A83-BE3D-0728-FAE8-FF8ED348722E}"/>
                </a:ext>
              </a:extLst>
            </p:cNvPr>
            <p:cNvSpPr txBox="1"/>
            <p:nvPr/>
          </p:nvSpPr>
          <p:spPr>
            <a:xfrm>
              <a:off x="15945154" y="1702943"/>
              <a:ext cx="5715002" cy="5223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nSpc>
                  <a:spcPct val="120000"/>
                </a:lnSpc>
                <a:defRPr sz="2500" cap="all" spc="125">
                  <a:latin typeface="+mn-lt"/>
                  <a:ea typeface="+mn-ea"/>
                  <a:cs typeface="+mn-cs"/>
                  <a:sym typeface="Montserrat Bold"/>
                </a:defRPr>
              </a:lvl1pPr>
            </a:lstStyle>
            <a:p>
              <a:r>
                <a:rPr lang="en-BD" b="1" dirty="0">
                  <a:effectLst/>
                  <a:latin typeface="+mj-lt"/>
                  <a:ea typeface="Arial" panose="020B0604020202020204" pitchFamily="34" charset="0"/>
                </a:rPr>
                <a:t>External Services</a:t>
              </a:r>
              <a:r>
                <a:rPr lang="en-BD" dirty="0">
                  <a:effectLst/>
                  <a:latin typeface="+mj-lt"/>
                </a:rPr>
                <a:t> </a:t>
              </a:r>
              <a:endParaRPr dirty="0">
                <a:latin typeface="+mj-lt"/>
              </a:endParaRPr>
            </a:p>
          </p:txBody>
        </p:sp>
        <p:sp>
          <p:nvSpPr>
            <p:cNvPr id="5" name="Circle">
              <a:extLst>
                <a:ext uri="{FF2B5EF4-FFF2-40B4-BE49-F238E27FC236}">
                  <a16:creationId xmlns:a16="http://schemas.microsoft.com/office/drawing/2014/main" id="{45F972DF-A047-7A66-E413-BAB53A9A0143}"/>
                </a:ext>
              </a:extLst>
            </p:cNvPr>
            <p:cNvSpPr/>
            <p:nvPr/>
          </p:nvSpPr>
          <p:spPr>
            <a:xfrm>
              <a:off x="14855325" y="1784690"/>
              <a:ext cx="849198" cy="849199"/>
            </a:xfrm>
            <a:prstGeom prst="ellipse">
              <a:avLst/>
            </a:prstGeom>
            <a:solidFill>
              <a:schemeClr val="accent1"/>
            </a:solidFill>
            <a:ln w="12700" cap="flat">
              <a:noFill/>
              <a:miter lim="400000"/>
            </a:ln>
            <a:effectLst/>
          </p:spPr>
          <p:txBody>
            <a:bodyPr wrap="square" lIns="38100" tIns="38100" rIns="38100" bIns="38100" numCol="1" anchor="ctr">
              <a:noAutofit/>
            </a:bodyP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
          <p:nvSpPr>
            <p:cNvPr id="6" name="Aute irure lorem dolor in reprehenderit in voluptate velit. Lorem ipsum dolor sit amet, consectetur adipiscing elit, sed do eiusmod tempor incididunt ut labore. Lorem">
              <a:extLst>
                <a:ext uri="{FF2B5EF4-FFF2-40B4-BE49-F238E27FC236}">
                  <a16:creationId xmlns:a16="http://schemas.microsoft.com/office/drawing/2014/main" id="{2228867E-35B8-5241-6577-08A2310A40FC}"/>
                </a:ext>
              </a:extLst>
            </p:cNvPr>
            <p:cNvSpPr txBox="1"/>
            <p:nvPr/>
          </p:nvSpPr>
          <p:spPr>
            <a:xfrm>
              <a:off x="15929112" y="2349507"/>
              <a:ext cx="5363345" cy="12374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marL="342900" lvl="0" indent="-342900" rtl="0">
                <a:lnSpc>
                  <a:spcPct val="115000"/>
                </a:lnSpc>
                <a:spcBef>
                  <a:spcPts val="1200"/>
                </a:spcBef>
                <a:spcAft>
                  <a:spcPts val="0"/>
                </a:spcAft>
                <a:buFont typeface="Arial" panose="020B0604020202020204" pitchFamily="34" charset="0"/>
                <a:buChar char="●"/>
              </a:pPr>
              <a:r>
                <a:rPr lang="en-BD" sz="2200" b="1" u="none" strike="noStrike" dirty="0">
                  <a:effectLst/>
                  <a:ea typeface="Arial" panose="020B0604020202020204" pitchFamily="34" charset="0"/>
                </a:rPr>
                <a:t>Payment Gateways</a:t>
              </a:r>
              <a:r>
                <a:rPr lang="en-BD" sz="2200" u="none" strike="noStrike" dirty="0">
                  <a:effectLst/>
                  <a:ea typeface="Arial" panose="020B0604020202020204" pitchFamily="34" charset="0"/>
                </a:rPr>
                <a:t>: Stripe, PayPal</a:t>
              </a:r>
            </a:p>
            <a:p>
              <a:pPr marL="342900" lvl="0" indent="-342900">
                <a:lnSpc>
                  <a:spcPct val="115000"/>
                </a:lnSpc>
                <a:spcAft>
                  <a:spcPts val="1200"/>
                </a:spcAft>
                <a:buFont typeface="Arial" panose="020B0604020202020204" pitchFamily="34" charset="0"/>
                <a:buChar char="●"/>
              </a:pPr>
              <a:r>
                <a:rPr lang="en-BD" sz="2200" b="1" u="none" strike="noStrike" dirty="0">
                  <a:effectLst/>
                  <a:ea typeface="Arial" panose="020B0604020202020204" pitchFamily="34" charset="0"/>
                </a:rPr>
                <a:t>Email Service</a:t>
              </a:r>
              <a:r>
                <a:rPr lang="en-BD" sz="2200" u="none" strike="noStrike" dirty="0">
                  <a:effectLst/>
                  <a:ea typeface="Arial" panose="020B0604020202020204" pitchFamily="34" charset="0"/>
                </a:rPr>
                <a:t>: Mailtrap for transactional emails</a:t>
              </a:r>
            </a:p>
          </p:txBody>
        </p:sp>
        <p:sp>
          <p:nvSpPr>
            <p:cNvPr id="7" name="1">
              <a:extLst>
                <a:ext uri="{FF2B5EF4-FFF2-40B4-BE49-F238E27FC236}">
                  <a16:creationId xmlns:a16="http://schemas.microsoft.com/office/drawing/2014/main" id="{0842D553-2DFD-29F8-4533-E6C96A10AF66}"/>
                </a:ext>
              </a:extLst>
            </p:cNvPr>
            <p:cNvSpPr txBox="1"/>
            <p:nvPr/>
          </p:nvSpPr>
          <p:spPr>
            <a:xfrm>
              <a:off x="14934687" y="1923539"/>
              <a:ext cx="690474" cy="571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a:lnSpc>
                  <a:spcPct val="120000"/>
                </a:lnSpc>
                <a:defRPr sz="3000" cap="all" spc="150">
                  <a:solidFill>
                    <a:srgbClr val="FFFFFF"/>
                  </a:solidFill>
                  <a:latin typeface="+mn-lt"/>
                  <a:ea typeface="+mn-ea"/>
                  <a:cs typeface="+mn-cs"/>
                  <a:sym typeface="Montserrat Bold"/>
                </a:defRPr>
              </a:lvl1pPr>
            </a:lstStyle>
            <a:p>
              <a:r>
                <a:rPr dirty="0"/>
                <a:t>1</a:t>
              </a:r>
            </a:p>
          </p:txBody>
        </p:sp>
      </p:grpSp>
    </p:spTree>
    <p:extLst>
      <p:ext uri="{BB962C8B-B14F-4D97-AF65-F5344CB8AC3E}">
        <p14:creationId xmlns:p14="http://schemas.microsoft.com/office/powerpoint/2010/main" val="2464928360"/>
      </p:ext>
    </p:extLst>
  </p:cSld>
  <p:clrMapOvr>
    <a:masterClrMapping/>
  </p:clrMapOvr>
  <p:transition spd="slow">
    <p:push dir="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iterate>
                                    <p:tmAbs val="0"/>
                                  </p:iterate>
                                  <p:childTnLst>
                                    <p:set>
                                      <p:cBhvr>
                                        <p:cTn id="6" fill="hold"/>
                                        <p:tgtEl>
                                          <p:spTgt spid="2837"/>
                                        </p:tgtEl>
                                        <p:attrNameLst>
                                          <p:attrName>style.visibility</p:attrName>
                                        </p:attrNameLst>
                                      </p:cBhvr>
                                      <p:to>
                                        <p:strVal val="visible"/>
                                      </p:to>
                                    </p:set>
                                    <p:anim calcmode="lin" valueType="num">
                                      <p:cBhvr>
                                        <p:cTn id="7" dur="1000" fill="hold"/>
                                        <p:tgtEl>
                                          <p:spTgt spid="2837"/>
                                        </p:tgtEl>
                                        <p:attrNameLst>
                                          <p:attrName>ppt_x</p:attrName>
                                        </p:attrNameLst>
                                      </p:cBhvr>
                                      <p:tavLst>
                                        <p:tav tm="0">
                                          <p:val>
                                            <p:strVal val="0-#ppt_w/2"/>
                                          </p:val>
                                        </p:tav>
                                        <p:tav tm="100000">
                                          <p:val>
                                            <p:strVal val="#ppt_x"/>
                                          </p:val>
                                        </p:tav>
                                      </p:tavLst>
                                    </p:anim>
                                    <p:anim calcmode="lin" valueType="num">
                                      <p:cBhvr>
                                        <p:cTn id="8" dur="1000" fill="hold"/>
                                        <p:tgtEl>
                                          <p:spTgt spid="2837"/>
                                        </p:tgtEl>
                                        <p:attrNameLst>
                                          <p:attrName>ppt_y</p:attrName>
                                        </p:attrNameLst>
                                      </p:cBhvr>
                                      <p:tavLst>
                                        <p:tav tm="0">
                                          <p:val>
                                            <p:strVal val="#ppt_y"/>
                                          </p:val>
                                        </p:tav>
                                        <p:tav tm="100000">
                                          <p:val>
                                            <p:strVal val="#ppt_y"/>
                                          </p:val>
                                        </p:tav>
                                      </p:tavLst>
                                    </p:anim>
                                  </p:childTnLst>
                                </p:cTn>
                              </p:par>
                              <p:par>
                                <p:cTn id="9" presetID="2" presetClass="entr" presetSubtype="1" accel="50000" decel="50000" fill="hold" grpId="0" nodeType="withEffect">
                                  <p:stCondLst>
                                    <p:cond delay="500"/>
                                  </p:stCondLst>
                                  <p:iterate>
                                    <p:tmAbs val="0"/>
                                  </p:iterate>
                                  <p:childTnLst>
                                    <p:set>
                                      <p:cBhvr>
                                        <p:cTn id="10" fill="hold"/>
                                        <p:tgtEl>
                                          <p:spTgt spid="2836"/>
                                        </p:tgtEl>
                                        <p:attrNameLst>
                                          <p:attrName>style.visibility</p:attrName>
                                        </p:attrNameLst>
                                      </p:cBhvr>
                                      <p:to>
                                        <p:strVal val="visible"/>
                                      </p:to>
                                    </p:set>
                                    <p:anim calcmode="lin" valueType="num">
                                      <p:cBhvr>
                                        <p:cTn id="11" dur="1000" fill="hold"/>
                                        <p:tgtEl>
                                          <p:spTgt spid="2836"/>
                                        </p:tgtEl>
                                        <p:attrNameLst>
                                          <p:attrName>ppt_x</p:attrName>
                                        </p:attrNameLst>
                                      </p:cBhvr>
                                      <p:tavLst>
                                        <p:tav tm="0">
                                          <p:val>
                                            <p:strVal val="#ppt_x"/>
                                          </p:val>
                                        </p:tav>
                                        <p:tav tm="100000">
                                          <p:val>
                                            <p:strVal val="#ppt_x"/>
                                          </p:val>
                                        </p:tav>
                                      </p:tavLst>
                                    </p:anim>
                                    <p:anim calcmode="lin" valueType="num">
                                      <p:cBhvr>
                                        <p:cTn id="12" dur="1000" fill="hold"/>
                                        <p:tgtEl>
                                          <p:spTgt spid="2836"/>
                                        </p:tgtEl>
                                        <p:attrNameLst>
                                          <p:attrName>ppt_y</p:attrName>
                                        </p:attrNameLst>
                                      </p:cBhvr>
                                      <p:tavLst>
                                        <p:tav tm="0">
                                          <p:val>
                                            <p:strVal val="0-#ppt_h/2"/>
                                          </p:val>
                                        </p:tav>
                                        <p:tav tm="100000">
                                          <p:val>
                                            <p:strVal val="#ppt_y"/>
                                          </p:val>
                                        </p:tav>
                                      </p:tavLst>
                                    </p:anim>
                                  </p:childTnLst>
                                </p:cTn>
                              </p:par>
                              <p:par>
                                <p:cTn id="13" presetID="2" presetClass="entr" presetSubtype="8" accel="50000" decel="50000" fill="hold" grpId="0" nodeType="withEffect">
                                  <p:stCondLst>
                                    <p:cond delay="1000"/>
                                  </p:stCondLst>
                                  <p:iterate>
                                    <p:tmAbs val="0"/>
                                  </p:iterate>
                                  <p:childTnLst>
                                    <p:set>
                                      <p:cBhvr>
                                        <p:cTn id="14" fill="hold"/>
                                        <p:tgtEl>
                                          <p:spTgt spid="2839"/>
                                        </p:tgtEl>
                                        <p:attrNameLst>
                                          <p:attrName>style.visibility</p:attrName>
                                        </p:attrNameLst>
                                      </p:cBhvr>
                                      <p:to>
                                        <p:strVal val="visible"/>
                                      </p:to>
                                    </p:set>
                                    <p:anim calcmode="lin" valueType="num">
                                      <p:cBhvr>
                                        <p:cTn id="15" dur="1000" fill="hold"/>
                                        <p:tgtEl>
                                          <p:spTgt spid="2839"/>
                                        </p:tgtEl>
                                        <p:attrNameLst>
                                          <p:attrName>ppt_x</p:attrName>
                                        </p:attrNameLst>
                                      </p:cBhvr>
                                      <p:tavLst>
                                        <p:tav tm="0">
                                          <p:val>
                                            <p:strVal val="0-#ppt_w/2"/>
                                          </p:val>
                                        </p:tav>
                                        <p:tav tm="100000">
                                          <p:val>
                                            <p:strVal val="#ppt_x"/>
                                          </p:val>
                                        </p:tav>
                                      </p:tavLst>
                                    </p:anim>
                                    <p:anim calcmode="lin" valueType="num">
                                      <p:cBhvr>
                                        <p:cTn id="16" dur="1000" fill="hold"/>
                                        <p:tgtEl>
                                          <p:spTgt spid="28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 grpId="0" animBg="1" advAuto="0"/>
      <p:bldP spid="2837" grpId="0" animBg="1" advAuto="0"/>
      <p:bldP spid="2839"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Single photo showcase"/>
          <p:cNvSpPr txBox="1"/>
          <p:nvPr/>
        </p:nvSpPr>
        <p:spPr>
          <a:xfrm>
            <a:off x="9624099" y="5488468"/>
            <a:ext cx="5135803" cy="190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90000"/>
              </a:lnSpc>
              <a:defRPr sz="6500" spc="0">
                <a:solidFill>
                  <a:srgbClr val="FFFFFF"/>
                </a:solidFill>
                <a:latin typeface="+mn-lt"/>
                <a:ea typeface="+mn-ea"/>
                <a:cs typeface="+mn-cs"/>
                <a:sym typeface="Montserrat Bold"/>
              </a:defRPr>
            </a:lvl1pPr>
          </a:lstStyle>
          <a:p>
            <a:pPr algn="ctr"/>
            <a:r>
              <a:rPr lang="en-US" dirty="0"/>
              <a:t>System Architecture</a:t>
            </a:r>
            <a:endParaRPr dirty="0"/>
          </a:p>
        </p:txBody>
      </p:sp>
      <p:sp>
        <p:nvSpPr>
          <p:cNvPr id="2001" name="Lorem ipsum dolor sit elit, consect loreretur adipiscing nisi aute. ipsum sit elit, Lorem ipsum dolor sit elit, Lorem ipsum dolor sit elit, consect loreretur adipiscing"/>
          <p:cNvSpPr txBox="1"/>
          <p:nvPr/>
        </p:nvSpPr>
        <p:spPr>
          <a:xfrm>
            <a:off x="8929587" y="7609326"/>
            <a:ext cx="6524827" cy="183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FFFFFF"/>
                </a:solidFill>
              </a:defRPr>
            </a:lvl1pPr>
          </a:lstStyle>
          <a:p>
            <a:pPr algn="ctr">
              <a:lnSpc>
                <a:spcPct val="115000"/>
              </a:lnSpc>
              <a:spcBef>
                <a:spcPts val="1200"/>
              </a:spcBef>
              <a:spcAft>
                <a:spcPts val="1200"/>
              </a:spcAft>
            </a:pPr>
            <a:r>
              <a:rPr lang="en-BD" sz="2500" dirty="0">
                <a:effectLst/>
                <a:latin typeface="Arial" panose="020B0604020202020204" pitchFamily="34" charset="0"/>
                <a:ea typeface="Arial" panose="020B0604020202020204" pitchFamily="34" charset="0"/>
              </a:rPr>
              <a:t>The platform is built using Laravel’s MVC architecture, which separates concerns across the Model, View, and Controller layers.</a:t>
            </a:r>
          </a:p>
        </p:txBody>
      </p:sp>
      <p:sp>
        <p:nvSpPr>
          <p:cNvPr id="2002" name="Shape"/>
          <p:cNvSpPr/>
          <p:nvPr/>
        </p:nvSpPr>
        <p:spPr>
          <a:xfrm>
            <a:off x="11717475" y="4245877"/>
            <a:ext cx="949051" cy="1024818"/>
          </a:xfrm>
          <a:custGeom>
            <a:avLst/>
            <a:gdLst/>
            <a:ahLst/>
            <a:cxnLst>
              <a:cxn ang="0">
                <a:pos x="wd2" y="hd2"/>
              </a:cxn>
              <a:cxn ang="5400000">
                <a:pos x="wd2" y="hd2"/>
              </a:cxn>
              <a:cxn ang="10800000">
                <a:pos x="wd2" y="hd2"/>
              </a:cxn>
              <a:cxn ang="16200000">
                <a:pos x="wd2" y="hd2"/>
              </a:cxn>
            </a:cxnLst>
            <a:rect l="0" t="0" r="r" b="b"/>
            <a:pathLst>
              <a:path w="21543" h="21546" extrusionOk="0">
                <a:moveTo>
                  <a:pt x="9913" y="0"/>
                </a:moveTo>
                <a:cubicBezTo>
                  <a:pt x="9651" y="-2"/>
                  <a:pt x="9395" y="44"/>
                  <a:pt x="9153" y="148"/>
                </a:cubicBezTo>
                <a:cubicBezTo>
                  <a:pt x="8961" y="231"/>
                  <a:pt x="8789" y="346"/>
                  <a:pt x="8639" y="485"/>
                </a:cubicBezTo>
                <a:cubicBezTo>
                  <a:pt x="8491" y="624"/>
                  <a:pt x="8365" y="794"/>
                  <a:pt x="8276" y="971"/>
                </a:cubicBezTo>
                <a:cubicBezTo>
                  <a:pt x="8050" y="1420"/>
                  <a:pt x="8050" y="1930"/>
                  <a:pt x="8276" y="2378"/>
                </a:cubicBezTo>
                <a:cubicBezTo>
                  <a:pt x="8348" y="2517"/>
                  <a:pt x="8469" y="2666"/>
                  <a:pt x="8640" y="2844"/>
                </a:cubicBezTo>
                <a:cubicBezTo>
                  <a:pt x="8812" y="3023"/>
                  <a:pt x="9035" y="3231"/>
                  <a:pt x="9314" y="3488"/>
                </a:cubicBezTo>
                <a:lnTo>
                  <a:pt x="15360" y="9098"/>
                </a:lnTo>
                <a:lnTo>
                  <a:pt x="2761" y="9098"/>
                </a:lnTo>
                <a:cubicBezTo>
                  <a:pt x="2367" y="9098"/>
                  <a:pt x="2053" y="9098"/>
                  <a:pt x="1797" y="9110"/>
                </a:cubicBezTo>
                <a:cubicBezTo>
                  <a:pt x="1542" y="9122"/>
                  <a:pt x="1345" y="9147"/>
                  <a:pt x="1188" y="9197"/>
                </a:cubicBezTo>
                <a:cubicBezTo>
                  <a:pt x="685" y="9365"/>
                  <a:pt x="289" y="9732"/>
                  <a:pt x="107" y="10198"/>
                </a:cubicBezTo>
                <a:cubicBezTo>
                  <a:pt x="35" y="10383"/>
                  <a:pt x="0" y="10577"/>
                  <a:pt x="0" y="10773"/>
                </a:cubicBezTo>
                <a:cubicBezTo>
                  <a:pt x="0" y="10969"/>
                  <a:pt x="35" y="11164"/>
                  <a:pt x="107" y="11348"/>
                </a:cubicBezTo>
                <a:cubicBezTo>
                  <a:pt x="290" y="11813"/>
                  <a:pt x="686" y="12170"/>
                  <a:pt x="1188" y="12339"/>
                </a:cubicBezTo>
                <a:cubicBezTo>
                  <a:pt x="1345" y="12390"/>
                  <a:pt x="1542" y="12417"/>
                  <a:pt x="1797" y="12432"/>
                </a:cubicBezTo>
                <a:cubicBezTo>
                  <a:pt x="2053" y="12446"/>
                  <a:pt x="2367" y="12448"/>
                  <a:pt x="2761" y="12448"/>
                </a:cubicBezTo>
                <a:lnTo>
                  <a:pt x="15371" y="12448"/>
                </a:lnTo>
                <a:lnTo>
                  <a:pt x="9314" y="18058"/>
                </a:lnTo>
                <a:cubicBezTo>
                  <a:pt x="9035" y="18316"/>
                  <a:pt x="8810" y="18521"/>
                  <a:pt x="8635" y="18697"/>
                </a:cubicBezTo>
                <a:cubicBezTo>
                  <a:pt x="8461" y="18873"/>
                  <a:pt x="8338" y="19019"/>
                  <a:pt x="8265" y="19158"/>
                </a:cubicBezTo>
                <a:cubicBezTo>
                  <a:pt x="8039" y="19607"/>
                  <a:pt x="8049" y="20127"/>
                  <a:pt x="8276" y="20576"/>
                </a:cubicBezTo>
                <a:cubicBezTo>
                  <a:pt x="8365" y="20753"/>
                  <a:pt x="8490" y="20913"/>
                  <a:pt x="8639" y="21051"/>
                </a:cubicBezTo>
                <a:cubicBezTo>
                  <a:pt x="8789" y="21190"/>
                  <a:pt x="8962" y="21305"/>
                  <a:pt x="9153" y="21388"/>
                </a:cubicBezTo>
                <a:cubicBezTo>
                  <a:pt x="9637" y="21598"/>
                  <a:pt x="10199" y="21597"/>
                  <a:pt x="10683" y="21388"/>
                </a:cubicBezTo>
                <a:cubicBezTo>
                  <a:pt x="10833" y="21321"/>
                  <a:pt x="10991" y="21209"/>
                  <a:pt x="11181" y="21050"/>
                </a:cubicBezTo>
                <a:cubicBezTo>
                  <a:pt x="11371" y="20891"/>
                  <a:pt x="11593" y="20685"/>
                  <a:pt x="11871" y="20427"/>
                </a:cubicBezTo>
                <a:lnTo>
                  <a:pt x="20336" y="12587"/>
                </a:lnTo>
                <a:cubicBezTo>
                  <a:pt x="20469" y="12464"/>
                  <a:pt x="20590" y="12353"/>
                  <a:pt x="20699" y="12252"/>
                </a:cubicBezTo>
                <a:cubicBezTo>
                  <a:pt x="20808" y="12150"/>
                  <a:pt x="20905" y="12058"/>
                  <a:pt x="20989" y="11972"/>
                </a:cubicBezTo>
                <a:cubicBezTo>
                  <a:pt x="20998" y="11964"/>
                  <a:pt x="21012" y="11961"/>
                  <a:pt x="21021" y="11953"/>
                </a:cubicBezTo>
                <a:cubicBezTo>
                  <a:pt x="21170" y="11815"/>
                  <a:pt x="21285" y="11654"/>
                  <a:pt x="21374" y="11477"/>
                </a:cubicBezTo>
                <a:cubicBezTo>
                  <a:pt x="21600" y="11028"/>
                  <a:pt x="21600" y="10518"/>
                  <a:pt x="21374" y="10069"/>
                </a:cubicBezTo>
                <a:cubicBezTo>
                  <a:pt x="21285" y="9892"/>
                  <a:pt x="21170" y="9722"/>
                  <a:pt x="21021" y="9584"/>
                </a:cubicBezTo>
                <a:cubicBezTo>
                  <a:pt x="21003" y="9568"/>
                  <a:pt x="20975" y="9570"/>
                  <a:pt x="20957" y="9554"/>
                </a:cubicBezTo>
                <a:cubicBezTo>
                  <a:pt x="20874" y="9471"/>
                  <a:pt x="20783" y="9384"/>
                  <a:pt x="20680" y="9288"/>
                </a:cubicBezTo>
                <a:cubicBezTo>
                  <a:pt x="20578" y="9192"/>
                  <a:pt x="20464" y="9087"/>
                  <a:pt x="20336" y="8969"/>
                </a:cubicBezTo>
                <a:lnTo>
                  <a:pt x="11871" y="1120"/>
                </a:lnTo>
                <a:cubicBezTo>
                  <a:pt x="11593" y="862"/>
                  <a:pt x="11371" y="655"/>
                  <a:pt x="11181" y="496"/>
                </a:cubicBezTo>
                <a:cubicBezTo>
                  <a:pt x="10991" y="337"/>
                  <a:pt x="10833" y="226"/>
                  <a:pt x="10683" y="158"/>
                </a:cubicBezTo>
                <a:cubicBezTo>
                  <a:pt x="10441" y="54"/>
                  <a:pt x="10174" y="1"/>
                  <a:pt x="9913" y="0"/>
                </a:cubicBezTo>
                <a:close/>
              </a:path>
            </a:pathLst>
          </a:custGeom>
          <a:solidFill>
            <a:srgbClr val="FFFFFF"/>
          </a:solidFill>
          <a:ln w="12700">
            <a:miter lim="400000"/>
          </a:ln>
        </p:spPr>
        <p:txBody>
          <a:bodyPr lIns="38100" tIns="38100" rIns="38100" bIns="38100" anchor="ctr"/>
          <a:lstStyle/>
          <a:p>
            <a:pPr algn="ctr">
              <a:lnSpc>
                <a:spcPct val="100000"/>
              </a:lnSpc>
              <a:defRPr sz="3200" spc="0">
                <a:solidFill>
                  <a:srgbClr val="FFFFFF"/>
                </a:solidFill>
                <a:latin typeface="Helvetica Neue Medium"/>
                <a:ea typeface="Helvetica Neue Medium"/>
                <a:cs typeface="Helvetica Neue Medium"/>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8" name="photo-1470274307695-febe05a6dd3d.jpeg"/>
          <p:cNvPicPr>
            <a:picLocks noChangeAspect="1"/>
          </p:cNvPicPr>
          <p:nvPr/>
        </p:nvPicPr>
        <p:blipFill rotWithShape="1">
          <a:blip r:embed="rId2">
            <a:alphaModFix amt="90000"/>
            <a:extLst>
              <a:ext uri="{BEBA8EAE-BF5A-486C-A8C5-ECC9F3942E4B}">
                <a14:imgProps xmlns:a14="http://schemas.microsoft.com/office/drawing/2010/main">
                  <a14:imgLayer r:embed="rId3">
                    <a14:imgEffect>
                      <a14:sharpenSoften amount="37000"/>
                    </a14:imgEffect>
                    <a14:imgEffect>
                      <a14:saturation sat="86000"/>
                    </a14:imgEffect>
                    <a14:imgEffect>
                      <a14:brightnessContrast bright="-8000" contrast="-6000"/>
                    </a14:imgEffect>
                  </a14:imgLayer>
                </a14:imgProps>
              </a:ext>
              <a:ext uri="{28A0092B-C50C-407E-A947-70E740481C1C}">
                <a14:useLocalDpi xmlns:a14="http://schemas.microsoft.com/office/drawing/2010/main" val="0"/>
              </a:ext>
            </a:extLst>
          </a:blip>
          <a:srcRect l="131" t="17804" r="-131" b="4537"/>
          <a:stretch/>
        </p:blipFill>
        <p:spPr>
          <a:xfrm>
            <a:off x="1066800" y="968096"/>
            <a:ext cx="17335773" cy="11779807"/>
          </a:xfrm>
          <a:custGeom>
            <a:avLst/>
            <a:gdLst/>
            <a:ahLst/>
            <a:cxnLst>
              <a:cxn ang="0">
                <a:pos x="wd2" y="hd2"/>
              </a:cxn>
              <a:cxn ang="5400000">
                <a:pos x="wd2" y="hd2"/>
              </a:cxn>
              <a:cxn ang="10800000">
                <a:pos x="wd2" y="hd2"/>
              </a:cxn>
              <a:cxn ang="16200000">
                <a:pos x="wd2" y="hd2"/>
              </a:cxn>
            </a:cxnLst>
            <a:rect l="0" t="0" r="r" b="b"/>
            <a:pathLst>
              <a:path w="21600" h="21600" extrusionOk="0">
                <a:moveTo>
                  <a:pt x="1401" y="0"/>
                </a:moveTo>
                <a:cubicBezTo>
                  <a:pt x="990" y="0"/>
                  <a:pt x="743" y="0"/>
                  <a:pt x="579" y="93"/>
                </a:cubicBezTo>
                <a:cubicBezTo>
                  <a:pt x="342" y="209"/>
                  <a:pt x="155" y="460"/>
                  <a:pt x="69" y="779"/>
                </a:cubicBezTo>
                <a:cubicBezTo>
                  <a:pt x="0" y="1001"/>
                  <a:pt x="0" y="1333"/>
                  <a:pt x="0" y="1886"/>
                </a:cubicBezTo>
                <a:lnTo>
                  <a:pt x="0" y="19713"/>
                </a:lnTo>
                <a:cubicBezTo>
                  <a:pt x="0" y="20267"/>
                  <a:pt x="0" y="20599"/>
                  <a:pt x="69" y="20820"/>
                </a:cubicBezTo>
                <a:cubicBezTo>
                  <a:pt x="155" y="21139"/>
                  <a:pt x="342" y="21391"/>
                  <a:pt x="579" y="21508"/>
                </a:cubicBezTo>
                <a:cubicBezTo>
                  <a:pt x="743" y="21600"/>
                  <a:pt x="990" y="21600"/>
                  <a:pt x="1401" y="21600"/>
                </a:cubicBezTo>
                <a:lnTo>
                  <a:pt x="20199" y="21600"/>
                </a:lnTo>
                <a:cubicBezTo>
                  <a:pt x="20610" y="21600"/>
                  <a:pt x="20857" y="21600"/>
                  <a:pt x="21021" y="21508"/>
                </a:cubicBezTo>
                <a:cubicBezTo>
                  <a:pt x="21258" y="21391"/>
                  <a:pt x="21445" y="21139"/>
                  <a:pt x="21531" y="20820"/>
                </a:cubicBezTo>
                <a:cubicBezTo>
                  <a:pt x="21600" y="20599"/>
                  <a:pt x="21600" y="20267"/>
                  <a:pt x="21600" y="19713"/>
                </a:cubicBezTo>
                <a:lnTo>
                  <a:pt x="21600" y="1886"/>
                </a:lnTo>
                <a:cubicBezTo>
                  <a:pt x="21600" y="1333"/>
                  <a:pt x="21600" y="1001"/>
                  <a:pt x="21531" y="779"/>
                </a:cubicBezTo>
                <a:cubicBezTo>
                  <a:pt x="21445" y="460"/>
                  <a:pt x="21258" y="209"/>
                  <a:pt x="21021" y="93"/>
                </a:cubicBezTo>
                <a:cubicBezTo>
                  <a:pt x="20857" y="0"/>
                  <a:pt x="20610" y="0"/>
                  <a:pt x="20199" y="0"/>
                </a:cubicBezTo>
                <a:lnTo>
                  <a:pt x="1401" y="0"/>
                </a:lnTo>
                <a:close/>
              </a:path>
            </a:pathLst>
          </a:custGeom>
          <a:ln w="12700">
            <a:miter lim="400000"/>
          </a:ln>
        </p:spPr>
      </p:pic>
      <p:sp>
        <p:nvSpPr>
          <p:cNvPr id="2000" name="Single photo showcase"/>
          <p:cNvSpPr txBox="1"/>
          <p:nvPr/>
        </p:nvSpPr>
        <p:spPr>
          <a:xfrm>
            <a:off x="19262955" y="1718903"/>
            <a:ext cx="2935516"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nSpc>
                <a:spcPct val="90000"/>
              </a:lnSpc>
              <a:defRPr sz="6500" spc="0">
                <a:solidFill>
                  <a:srgbClr val="FFFFFF"/>
                </a:solidFill>
                <a:latin typeface="+mn-lt"/>
                <a:ea typeface="+mn-ea"/>
                <a:cs typeface="+mn-cs"/>
                <a:sym typeface="Montserrat Bold"/>
              </a:defRPr>
            </a:lvl1pPr>
          </a:lstStyle>
          <a:p>
            <a:r>
              <a:rPr lang="en-US" sz="3000" dirty="0"/>
              <a:t>System </a:t>
            </a:r>
          </a:p>
          <a:p>
            <a:r>
              <a:rPr lang="en-US" sz="3000" dirty="0"/>
              <a:t>Architecture</a:t>
            </a:r>
            <a:endParaRPr sz="3000" dirty="0"/>
          </a:p>
        </p:txBody>
      </p:sp>
      <p:sp>
        <p:nvSpPr>
          <p:cNvPr id="2001" name="Lorem ipsum dolor sit elit, consect loreretur adipiscing nisi aute. ipsum sit elit, Lorem ipsum dolor sit elit, Lorem ipsum dolor sit elit, consect loreretur adipiscing"/>
          <p:cNvSpPr txBox="1"/>
          <p:nvPr/>
        </p:nvSpPr>
        <p:spPr>
          <a:xfrm>
            <a:off x="19262956" y="2977961"/>
            <a:ext cx="4282844" cy="9019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FFFFFF"/>
                </a:solidFill>
              </a:defRPr>
            </a:lvl1pPr>
          </a:lstStyle>
          <a:p>
            <a:pPr>
              <a:lnSpc>
                <a:spcPct val="115000"/>
              </a:lnSpc>
              <a:spcBef>
                <a:spcPts val="1200"/>
              </a:spcBef>
              <a:spcAft>
                <a:spcPts val="200"/>
              </a:spcAft>
            </a:pPr>
            <a:r>
              <a:rPr lang="en-BD" sz="2500" b="1" dirty="0">
                <a:solidFill>
                  <a:schemeClr val="tx1"/>
                </a:solidFill>
                <a:effectLst/>
              </a:rPr>
              <a:t>Modules:</a:t>
            </a:r>
          </a:p>
          <a:p>
            <a:pPr marL="342900" lvl="0" indent="-342900">
              <a:lnSpc>
                <a:spcPct val="115000"/>
              </a:lnSpc>
              <a:spcBef>
                <a:spcPts val="1200"/>
              </a:spcBef>
              <a:spcAft>
                <a:spcPts val="0"/>
              </a:spcAft>
              <a:buFont typeface="Arial" panose="020B0604020202020204" pitchFamily="34" charset="0"/>
              <a:buChar char="●"/>
            </a:pPr>
            <a:r>
              <a:rPr lang="en-BD" sz="2200" b="1" u="none" strike="noStrike" dirty="0">
                <a:effectLst/>
                <a:ea typeface="Arial" panose="020B0604020202020204" pitchFamily="34" charset="0"/>
              </a:rPr>
              <a:t>User Interface</a:t>
            </a:r>
            <a:r>
              <a:rPr lang="en-BD" sz="2200" u="none" strike="noStrike" dirty="0">
                <a:effectLst/>
                <a:ea typeface="Arial" panose="020B0604020202020204" pitchFamily="34" charset="0"/>
              </a:rPr>
              <a:t>: Vue.js for dynamic components and Bootstrap for responsive design.</a:t>
            </a:r>
          </a:p>
          <a:p>
            <a:pPr marL="342900" lvl="0" indent="-342900">
              <a:lnSpc>
                <a:spcPct val="115000"/>
              </a:lnSpc>
              <a:buFont typeface="Arial" panose="020B0604020202020204" pitchFamily="34" charset="0"/>
              <a:buChar char="●"/>
            </a:pPr>
            <a:r>
              <a:rPr lang="en-BD" sz="2200" b="1" u="none" strike="noStrike" dirty="0">
                <a:effectLst/>
                <a:ea typeface="Arial" panose="020B0604020202020204" pitchFamily="34" charset="0"/>
              </a:rPr>
              <a:t>Application Logic</a:t>
            </a:r>
            <a:r>
              <a:rPr lang="en-BD" sz="2200" u="none" strike="noStrike" dirty="0">
                <a:effectLst/>
                <a:ea typeface="Arial" panose="020B0604020202020204" pitchFamily="34" charset="0"/>
              </a:rPr>
              <a:t>: Handled by Laravel Controllers and Services.</a:t>
            </a:r>
          </a:p>
          <a:p>
            <a:pPr marL="342900" lvl="0" indent="-342900">
              <a:lnSpc>
                <a:spcPct val="115000"/>
              </a:lnSpc>
              <a:spcAft>
                <a:spcPts val="1200"/>
              </a:spcAft>
              <a:buFont typeface="Arial" panose="020B0604020202020204" pitchFamily="34" charset="0"/>
              <a:buChar char="●"/>
            </a:pPr>
            <a:r>
              <a:rPr lang="en-BD" sz="2200" b="1" u="none" strike="noStrike" dirty="0">
                <a:effectLst/>
                <a:ea typeface="Arial" panose="020B0604020202020204" pitchFamily="34" charset="0"/>
              </a:rPr>
              <a:t>Database Layer</a:t>
            </a:r>
            <a:r>
              <a:rPr lang="en-BD" sz="2200" u="none" strike="noStrike" dirty="0">
                <a:effectLst/>
                <a:ea typeface="Arial" panose="020B0604020202020204" pitchFamily="34" charset="0"/>
              </a:rPr>
              <a:t>: Managed with Eloquent ORM and MySQL for efficient data operations.</a:t>
            </a:r>
          </a:p>
          <a:p>
            <a:pPr>
              <a:lnSpc>
                <a:spcPct val="115000"/>
              </a:lnSpc>
              <a:spcBef>
                <a:spcPts val="1200"/>
              </a:spcBef>
              <a:spcAft>
                <a:spcPts val="200"/>
              </a:spcAft>
            </a:pPr>
            <a:r>
              <a:rPr lang="en-BD" sz="2500" b="1" dirty="0">
                <a:solidFill>
                  <a:schemeClr val="tx1"/>
                </a:solidFill>
                <a:effectLst/>
              </a:rPr>
              <a:t>Data Flow:</a:t>
            </a:r>
          </a:p>
          <a:p>
            <a:pPr marL="342900" lvl="0" indent="-342900">
              <a:lnSpc>
                <a:spcPct val="115000"/>
              </a:lnSpc>
              <a:spcBef>
                <a:spcPts val="1200"/>
              </a:spcBef>
              <a:buFont typeface="+mj-lt"/>
              <a:buAutoNum type="arabicPeriod"/>
            </a:pPr>
            <a:r>
              <a:rPr lang="en-BD" sz="2200" b="1" u="none" strike="noStrike" dirty="0">
                <a:effectLst/>
                <a:ea typeface="Arial" panose="020B0604020202020204" pitchFamily="34" charset="0"/>
              </a:rPr>
              <a:t>Client Requests</a:t>
            </a:r>
            <a:r>
              <a:rPr lang="en-BD" sz="2200" u="none" strike="noStrike" dirty="0">
                <a:effectLst/>
                <a:ea typeface="Arial" panose="020B0604020202020204" pitchFamily="34" charset="0"/>
              </a:rPr>
              <a:t>: Initiated via the frontend.</a:t>
            </a:r>
          </a:p>
          <a:p>
            <a:pPr marL="342900" lvl="0" indent="-342900">
              <a:lnSpc>
                <a:spcPct val="115000"/>
              </a:lnSpc>
              <a:buFont typeface="+mj-lt"/>
              <a:buAutoNum type="arabicPeriod"/>
            </a:pPr>
            <a:r>
              <a:rPr lang="en-BD" sz="2200" b="1" u="none" strike="noStrike" dirty="0">
                <a:effectLst/>
                <a:ea typeface="Arial" panose="020B0604020202020204" pitchFamily="34" charset="0"/>
              </a:rPr>
              <a:t>Backend Processing</a:t>
            </a:r>
            <a:r>
              <a:rPr lang="en-BD" sz="2200" u="none" strike="noStrike" dirty="0">
                <a:effectLst/>
                <a:ea typeface="Arial" panose="020B0604020202020204" pitchFamily="34" charset="0"/>
              </a:rPr>
              <a:t>: Laravel Controllers process requests, utilizing services for business logic.</a:t>
            </a:r>
          </a:p>
          <a:p>
            <a:pPr marL="342900" lvl="0" indent="-342900">
              <a:lnSpc>
                <a:spcPct val="115000"/>
              </a:lnSpc>
              <a:spcAft>
                <a:spcPts val="1200"/>
              </a:spcAft>
              <a:buFont typeface="+mj-lt"/>
              <a:buAutoNum type="arabicPeriod"/>
            </a:pPr>
            <a:r>
              <a:rPr lang="en-BD" sz="2200" b="1" u="none" strike="noStrike" dirty="0">
                <a:effectLst/>
                <a:ea typeface="Arial" panose="020B0604020202020204" pitchFamily="34" charset="0"/>
              </a:rPr>
              <a:t>Response</a:t>
            </a:r>
            <a:r>
              <a:rPr lang="en-BD" sz="2200" u="none" strike="noStrike" dirty="0">
                <a:effectLst/>
                <a:ea typeface="Arial" panose="020B0604020202020204" pitchFamily="34" charset="0"/>
              </a:rPr>
              <a:t>: Data is returned in JSON format or rendered as HTML for the user interface.</a:t>
            </a:r>
          </a:p>
        </p:txBody>
      </p:sp>
    </p:spTree>
    <p:extLst>
      <p:ext uri="{BB962C8B-B14F-4D97-AF65-F5344CB8AC3E}">
        <p14:creationId xmlns:p14="http://schemas.microsoft.com/office/powerpoint/2010/main" val="214680578"/>
      </p:ext>
    </p:extLst>
  </p:cSld>
  <p:clrMapOvr>
    <a:masterClrMapping/>
  </p:clrMapOvr>
  <p:transition spd="slow">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iterate>
                                    <p:tmAbs val="0"/>
                                  </p:iterate>
                                  <p:childTnLst>
                                    <p:set>
                                      <p:cBhvr>
                                        <p:cTn id="6" dur="1" fill="hold">
                                          <p:stCondLst>
                                            <p:cond delay="0"/>
                                          </p:stCondLst>
                                        </p:cTn>
                                        <p:tgtEl>
                                          <p:spTgt spid="1998"/>
                                        </p:tgtEl>
                                        <p:attrNameLst>
                                          <p:attrName>style.visibility</p:attrName>
                                        </p:attrNameLst>
                                      </p:cBhvr>
                                      <p:to>
                                        <p:strVal val="visible"/>
                                      </p:to>
                                    </p:set>
                                    <p:anim calcmode="lin" valueType="num">
                                      <p:cBhvr additive="base">
                                        <p:cTn id="7" dur="1000" fill="hold"/>
                                        <p:tgtEl>
                                          <p:spTgt spid="1998"/>
                                        </p:tgtEl>
                                        <p:attrNameLst>
                                          <p:attrName>ppt_x</p:attrName>
                                        </p:attrNameLst>
                                      </p:cBhvr>
                                      <p:tavLst>
                                        <p:tav tm="0">
                                          <p:val>
                                            <p:strVal val="#ppt_x"/>
                                          </p:val>
                                        </p:tav>
                                        <p:tav tm="100000">
                                          <p:val>
                                            <p:strVal val="#ppt_x"/>
                                          </p:val>
                                        </p:tav>
                                      </p:tavLst>
                                    </p:anim>
                                    <p:anim calcmode="lin" valueType="num">
                                      <p:cBhvr additive="base">
                                        <p:cTn id="8" dur="1000" fill="hold"/>
                                        <p:tgtEl>
                                          <p:spTgt spid="19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8" grpId="0" animBg="1" advAuto="0"/>
    </p:bldLst>
  </p:timing>
</p:sld>
</file>

<file path=ppt/theme/theme1.xml><?xml version="1.0" encoding="utf-8"?>
<a:theme xmlns:a="http://schemas.openxmlformats.org/drawingml/2006/main" name="Berli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ontserrat Bold"/>
        <a:ea typeface="Montserrat Bold"/>
        <a:cs typeface="Montserrat Bold"/>
      </a:majorFont>
      <a:minorFont>
        <a:latin typeface="Montserrat Bold"/>
        <a:ea typeface="Montserrat Bold"/>
        <a:cs typeface="Montserrat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50000"/>
          </a:lnSpc>
          <a:spcBef>
            <a:spcPts val="0"/>
          </a:spcBef>
          <a:spcAft>
            <a:spcPts val="0"/>
          </a:spcAft>
          <a:buClrTx/>
          <a:buSzTx/>
          <a:buFontTx/>
          <a:buNone/>
          <a:tabLst/>
          <a:defRPr kumimoji="0" sz="1800" b="0" i="0" u="none" strike="noStrike" cap="none" spc="53" normalizeH="0" baseline="0">
            <a:ln>
              <a:noFill/>
            </a:ln>
            <a:solidFill>
              <a:srgbClr val="454546"/>
            </a:solidFill>
            <a:effectLst/>
            <a:uFillTx/>
            <a:latin typeface="Raleway"/>
            <a:ea typeface="Raleway"/>
            <a:cs typeface="Raleway"/>
            <a:sym typeface="Ralewa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{F39B99E9-0193-C64C-8429-105E15488969}tf10001057</Template>
  <TotalTime>3290</TotalTime>
  <Words>971</Words>
  <Application>Microsoft Office PowerPoint</Application>
  <PresentationFormat>Custom</PresentationFormat>
  <Paragraphs>151</Paragraphs>
  <Slides>21</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Helvetica Neue</vt:lpstr>
      <vt:lpstr>Trebuchet MS</vt:lpstr>
      <vt:lpstr>Berlin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Ruhul Amin Sharif</cp:lastModifiedBy>
  <cp:revision>52</cp:revision>
  <dcterms:modified xsi:type="dcterms:W3CDTF">2024-10-23T05:33:08Z</dcterms:modified>
</cp:coreProperties>
</file>